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43" r:id="rId4"/>
    <p:sldMasterId id="2147483744" r:id="rId5"/>
    <p:sldMasterId id="2147483745" r:id="rId6"/>
    <p:sldMasterId id="2147483746" r:id="rId7"/>
    <p:sldMasterId id="2147483747" r:id="rId8"/>
    <p:sldMasterId id="2147483748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</p:sldIdLst>
  <p:sldSz cy="5143500" cx="9144000"/>
  <p:notesSz cx="6858000" cy="9144000"/>
  <p:embeddedFontLst>
    <p:embeddedFont>
      <p:font typeface="Work Sans Medium"/>
      <p:regular r:id="rId28"/>
      <p:bold r:id="rId29"/>
    </p:embeddedFont>
    <p:embeddedFont>
      <p:font typeface="Work Sans"/>
      <p:regular r:id="rId30"/>
      <p:bold r:id="rId31"/>
    </p:embeddedFont>
    <p:embeddedFont>
      <p:font typeface="Work Sans SemiBold"/>
      <p:regular r:id="rId32"/>
      <p:bold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Rubik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-italic.fntdata"/><Relationship Id="rId20" Type="http://schemas.openxmlformats.org/officeDocument/2006/relationships/slide" Target="slides/slide10.xml"/><Relationship Id="rId41" Type="http://schemas.openxmlformats.org/officeDocument/2006/relationships/font" Target="fonts/Rubik-boldItalic.fntdata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font" Target="fonts/WorkSansMedium-regular.fntdata"/><Relationship Id="rId27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WorkSansMedium-bold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WorkSans-bold.fntdata"/><Relationship Id="rId30" Type="http://schemas.openxmlformats.org/officeDocument/2006/relationships/font" Target="fonts/WorkSans-regular.fntdata"/><Relationship Id="rId11" Type="http://schemas.openxmlformats.org/officeDocument/2006/relationships/slide" Target="slides/slide1.xml"/><Relationship Id="rId33" Type="http://schemas.openxmlformats.org/officeDocument/2006/relationships/font" Target="fonts/WorkSansSemiBold-bold.fntdata"/><Relationship Id="rId10" Type="http://schemas.openxmlformats.org/officeDocument/2006/relationships/notesMaster" Target="notesMasters/notesMaster1.xml"/><Relationship Id="rId32" Type="http://schemas.openxmlformats.org/officeDocument/2006/relationships/font" Target="fonts/WorkSansSemiBold-regular.fntdata"/><Relationship Id="rId13" Type="http://schemas.openxmlformats.org/officeDocument/2006/relationships/slide" Target="slides/slide3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2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5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4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7.xml"/><Relationship Id="rId39" Type="http://schemas.openxmlformats.org/officeDocument/2006/relationships/font" Target="fonts/Rubik-bold.fntdata"/><Relationship Id="rId16" Type="http://schemas.openxmlformats.org/officeDocument/2006/relationships/slide" Target="slides/slide6.xml"/><Relationship Id="rId38" Type="http://schemas.openxmlformats.org/officeDocument/2006/relationships/font" Target="fonts/Rubik-regular.fntdata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5a1c478ee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8" name="Google Shape;388;g65a1c478ee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a8f2de85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7a8f2de85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3f99a28c9_0_3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73f99a28c9_0_3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a977904b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7a977904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7a8f2de85e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7a8f2de85e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7a8f2de85e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7a8f2de85e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a8f2de85e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7a8f2de85e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3f99a28c9_0_4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73f99a28c9_0_4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65a1c478ee_0_10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4" name="Google Shape;554;g65a1c478ee_0_10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3f99a28c9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73f99a28c9_0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5a1c478ee_0_4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65a1c478ee_0_4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5a1c478ee_0_4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65a1c478ee_0_4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5a1c478ee_0_10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65a1c478ee_0_10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5a1c478ee_0_5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65a1c478ee_0_5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73f99a28c9_0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73f99a28c9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73f99a28c9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73f99a28c9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3f99a28c9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73f99a28c9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Relationship Id="rId3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jp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jp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3.jp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640093" y="2880320"/>
            <a:ext cx="78639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262968" y="4162094"/>
            <a:ext cx="2618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E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9E1E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b" bIns="26775" lIns="26775" spcFirstLastPara="1" rIns="26775" wrap="square" tIns="26775">
            <a:noAutofit/>
          </a:bodyPr>
          <a:lstStyle>
            <a:lvl1pPr lvl="0" rtl="0">
              <a:buNone/>
              <a:defRPr sz="1300">
                <a:solidFill>
                  <a:srgbClr val="D9E1E2"/>
                </a:solidFill>
              </a:defRPr>
            </a:lvl1pPr>
            <a:lvl2pPr lvl="1" rtl="0">
              <a:buNone/>
              <a:defRPr sz="1300">
                <a:solidFill>
                  <a:srgbClr val="D9E1E2"/>
                </a:solidFill>
              </a:defRPr>
            </a:lvl2pPr>
            <a:lvl3pPr lvl="2" rtl="0">
              <a:buNone/>
              <a:defRPr sz="1300">
                <a:solidFill>
                  <a:srgbClr val="D9E1E2"/>
                </a:solidFill>
              </a:defRPr>
            </a:lvl3pPr>
            <a:lvl4pPr lvl="3" rtl="0">
              <a:buNone/>
              <a:defRPr sz="1300">
                <a:solidFill>
                  <a:srgbClr val="D9E1E2"/>
                </a:solidFill>
              </a:defRPr>
            </a:lvl4pPr>
            <a:lvl5pPr lvl="4" rtl="0">
              <a:buNone/>
              <a:defRPr sz="1300">
                <a:solidFill>
                  <a:srgbClr val="D9E1E2"/>
                </a:solidFill>
              </a:defRPr>
            </a:lvl5pPr>
            <a:lvl6pPr lvl="5" rtl="0">
              <a:buNone/>
              <a:defRPr sz="1300">
                <a:solidFill>
                  <a:srgbClr val="D9E1E2"/>
                </a:solidFill>
              </a:defRPr>
            </a:lvl6pPr>
            <a:lvl7pPr lvl="6" rtl="0">
              <a:buNone/>
              <a:defRPr sz="1300">
                <a:solidFill>
                  <a:srgbClr val="D9E1E2"/>
                </a:solidFill>
              </a:defRPr>
            </a:lvl7pPr>
            <a:lvl8pPr lvl="7" rtl="0">
              <a:buNone/>
              <a:defRPr sz="1300">
                <a:solidFill>
                  <a:srgbClr val="D9E1E2"/>
                </a:solidFill>
              </a:defRPr>
            </a:lvl8pPr>
            <a:lvl9pPr lvl="8" rtl="0">
              <a:buNone/>
              <a:defRPr sz="1300">
                <a:solidFill>
                  <a:srgbClr val="D9E1E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Chapter" showMasterSp="0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02086" y="-98711"/>
            <a:ext cx="9348300" cy="53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/>
          <p:nvPr/>
        </p:nvSpPr>
        <p:spPr>
          <a:xfrm>
            <a:off x="7011" y="-2576050"/>
            <a:ext cx="7723200" cy="772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640093" y="2457383"/>
            <a:ext cx="12966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DC00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EED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2" type="body"/>
          </p:nvPr>
        </p:nvSpPr>
        <p:spPr>
          <a:xfrm>
            <a:off x="640093" y="3125853"/>
            <a:ext cx="4706400" cy="1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E2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D9E1E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5"/>
          <p:cNvSpPr txBox="1"/>
          <p:nvPr/>
        </p:nvSpPr>
        <p:spPr>
          <a:xfrm>
            <a:off x="640101" y="4792650"/>
            <a:ext cx="20925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b" bIns="26775" lIns="26775" spcFirstLastPara="1" rIns="26775" wrap="square" tIns="26775">
            <a:noAutofit/>
          </a:bodyPr>
          <a:lstStyle>
            <a:lvl1pPr lvl="0" rtl="0">
              <a:buNone/>
              <a:defRPr sz="1300">
                <a:solidFill>
                  <a:srgbClr val="EEDC00"/>
                </a:solidFill>
              </a:defRPr>
            </a:lvl1pPr>
            <a:lvl2pPr lvl="1" rtl="0">
              <a:buNone/>
              <a:defRPr sz="1300">
                <a:solidFill>
                  <a:srgbClr val="EEDC00"/>
                </a:solidFill>
              </a:defRPr>
            </a:lvl2pPr>
            <a:lvl3pPr lvl="2" rtl="0">
              <a:buNone/>
              <a:defRPr sz="1300">
                <a:solidFill>
                  <a:srgbClr val="EEDC00"/>
                </a:solidFill>
              </a:defRPr>
            </a:lvl3pPr>
            <a:lvl4pPr lvl="3" rtl="0">
              <a:buNone/>
              <a:defRPr sz="1300">
                <a:solidFill>
                  <a:srgbClr val="EEDC00"/>
                </a:solidFill>
              </a:defRPr>
            </a:lvl4pPr>
            <a:lvl5pPr lvl="4" rtl="0">
              <a:buNone/>
              <a:defRPr sz="1300">
                <a:solidFill>
                  <a:srgbClr val="EEDC00"/>
                </a:solidFill>
              </a:defRPr>
            </a:lvl5pPr>
            <a:lvl6pPr lvl="5" rtl="0">
              <a:buNone/>
              <a:defRPr sz="1300">
                <a:solidFill>
                  <a:srgbClr val="EEDC00"/>
                </a:solidFill>
              </a:defRPr>
            </a:lvl6pPr>
            <a:lvl7pPr lvl="6" rtl="0">
              <a:buNone/>
              <a:defRPr sz="1300">
                <a:solidFill>
                  <a:srgbClr val="EEDC00"/>
                </a:solidFill>
              </a:defRPr>
            </a:lvl7pPr>
            <a:lvl8pPr lvl="7" rtl="0">
              <a:buNone/>
              <a:defRPr sz="1300">
                <a:solidFill>
                  <a:srgbClr val="EEDC00"/>
                </a:solidFill>
              </a:defRPr>
            </a:lvl8pPr>
            <a:lvl9pPr lvl="8" rtl="0">
              <a:buNone/>
              <a:defRPr sz="1300">
                <a:solidFill>
                  <a:srgbClr val="EEDC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showMasterSp="0">
  <p:cSld name="Title and Body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40093" y="631113"/>
            <a:ext cx="7169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400"/>
              <a:buFont typeface="Arial"/>
              <a:buNone/>
              <a:defRPr b="1" i="0" sz="3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44326" y="1771583"/>
            <a:ext cx="7855200" cy="26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6"/>
          <p:cNvSpPr txBox="1"/>
          <p:nvPr/>
        </p:nvSpPr>
        <p:spPr>
          <a:xfrm>
            <a:off x="925149" y="4792650"/>
            <a:ext cx="2005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Diagram Light" showMasterSp="0">
  <p:cSld name="1_Diagram Light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642000" cy="51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606440" y="4775190"/>
            <a:ext cx="228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4297726" y="368157"/>
            <a:ext cx="548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7"/>
          <p:cNvSpPr txBox="1"/>
          <p:nvPr/>
        </p:nvSpPr>
        <p:spPr>
          <a:xfrm>
            <a:off x="925149" y="4792650"/>
            <a:ext cx="2011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Page # Dark" showMasterSp="0">
  <p:cSld name="1_Page # Dark">
    <p:bg>
      <p:bgPr>
        <a:solidFill>
          <a:schemeClr val="accen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8"/>
          <p:cNvSpPr txBox="1"/>
          <p:nvPr/>
        </p:nvSpPr>
        <p:spPr>
          <a:xfrm>
            <a:off x="925149" y="4792650"/>
            <a:ext cx="2011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Body" showMasterSp="0">
  <p:cSld name="1_Title and Body"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640093" y="631113"/>
            <a:ext cx="7169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400"/>
              <a:buFont typeface="Arial"/>
              <a:buNone/>
              <a:defRPr b="1" i="0" sz="3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73040" y="48661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9"/>
          <p:cNvSpPr txBox="1"/>
          <p:nvPr/>
        </p:nvSpPr>
        <p:spPr>
          <a:xfrm>
            <a:off x="315549" y="4868850"/>
            <a:ext cx="2005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Page # Light" showMasterSp="0">
  <p:cSld name="1_Page # Light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20"/>
          <p:cNvSpPr txBox="1"/>
          <p:nvPr/>
        </p:nvSpPr>
        <p:spPr>
          <a:xfrm>
            <a:off x="925149" y="4792650"/>
            <a:ext cx="2005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Page # Light" showMasterSp="0">
  <p:cSld name="2_Page # Light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 rot="-5400000">
            <a:off x="4354159" y="-776002"/>
            <a:ext cx="6858000" cy="6858000"/>
          </a:xfrm>
          <a:prstGeom prst="ellipse">
            <a:avLst/>
          </a:prstGeom>
          <a:solidFill>
            <a:schemeClr val="accent2">
              <a:alpha val="16860"/>
            </a:scheme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1"/>
          <p:cNvSpPr/>
          <p:nvPr/>
        </p:nvSpPr>
        <p:spPr>
          <a:xfrm rot="-5400000">
            <a:off x="-430906" y="-776002"/>
            <a:ext cx="6858000" cy="6858000"/>
          </a:xfrm>
          <a:prstGeom prst="ellipse">
            <a:avLst/>
          </a:prstGeom>
          <a:solidFill>
            <a:srgbClr val="E7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1"/>
          <p:cNvSpPr/>
          <p:nvPr/>
        </p:nvSpPr>
        <p:spPr>
          <a:xfrm rot="-5400000">
            <a:off x="-3059863" y="-776001"/>
            <a:ext cx="6858000" cy="685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21"/>
          <p:cNvSpPr txBox="1"/>
          <p:nvPr/>
        </p:nvSpPr>
        <p:spPr>
          <a:xfrm>
            <a:off x="925149" y="4792650"/>
            <a:ext cx="2005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Page # Light" showMasterSp="0">
  <p:cSld name="3_Page # Light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 rot="-5400000">
            <a:off x="4354159" y="-776002"/>
            <a:ext cx="6858000" cy="6858000"/>
          </a:xfrm>
          <a:prstGeom prst="ellipse">
            <a:avLst/>
          </a:prstGeom>
          <a:solidFill>
            <a:schemeClr val="accent2">
              <a:alpha val="16860"/>
            </a:scheme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"/>
          <p:cNvSpPr/>
          <p:nvPr/>
        </p:nvSpPr>
        <p:spPr>
          <a:xfrm rot="-5400000">
            <a:off x="-430906" y="-776002"/>
            <a:ext cx="6858000" cy="6858000"/>
          </a:xfrm>
          <a:prstGeom prst="ellipse">
            <a:avLst/>
          </a:prstGeom>
          <a:solidFill>
            <a:srgbClr val="E7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2"/>
          <p:cNvSpPr/>
          <p:nvPr/>
        </p:nvSpPr>
        <p:spPr>
          <a:xfrm rot="-5400000">
            <a:off x="-3059863" y="-776001"/>
            <a:ext cx="6858000" cy="685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606440" y="4775190"/>
            <a:ext cx="228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2"/>
          <p:cNvSpPr txBox="1"/>
          <p:nvPr/>
        </p:nvSpPr>
        <p:spPr>
          <a:xfrm>
            <a:off x="925149" y="4792650"/>
            <a:ext cx="2011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Page # Dark" showMasterSp="0">
  <p:cSld name="2_Page # Dark">
    <p:bg>
      <p:bgPr>
        <a:solidFill>
          <a:schemeClr val="accent3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606440" y="4775190"/>
            <a:ext cx="228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23"/>
          <p:cNvSpPr txBox="1"/>
          <p:nvPr/>
        </p:nvSpPr>
        <p:spPr>
          <a:xfrm>
            <a:off x="925149" y="4792650"/>
            <a:ext cx="2005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Page # Dark" showMasterSp="0">
  <p:cSld name="3_Page # Dark">
    <p:bg>
      <p:bgPr>
        <a:solidFill>
          <a:schemeClr val="accent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606440" y="4775190"/>
            <a:ext cx="228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24"/>
          <p:cNvSpPr txBox="1"/>
          <p:nvPr/>
        </p:nvSpPr>
        <p:spPr>
          <a:xfrm>
            <a:off x="925149" y="4792650"/>
            <a:ext cx="1906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Page # Dark" showMasterSp="0">
  <p:cSld name="4_Page # Dark">
    <p:bg>
      <p:bgPr>
        <a:solidFill>
          <a:schemeClr val="accent4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5"/>
          <p:cNvSpPr txBox="1"/>
          <p:nvPr/>
        </p:nvSpPr>
        <p:spPr>
          <a:xfrm>
            <a:off x="925149" y="4792650"/>
            <a:ext cx="2011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Page # Dark" showMasterSp="0">
  <p:cSld name="5_Page # Dark">
    <p:bg>
      <p:bgPr>
        <a:solidFill>
          <a:schemeClr val="accent5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925149" y="4792650"/>
            <a:ext cx="2011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Page # Dark" showMasterSp="0">
  <p:cSld name="6_Page # Dark">
    <p:bg>
      <p:bgPr>
        <a:solidFill>
          <a:schemeClr val="accent6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7"/>
          <p:cNvSpPr txBox="1"/>
          <p:nvPr/>
        </p:nvSpPr>
        <p:spPr>
          <a:xfrm>
            <a:off x="925149" y="4792650"/>
            <a:ext cx="2011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 showMasterSp="0">
  <p:cSld name="Quote">
    <p:bg>
      <p:bgPr>
        <a:solidFill>
          <a:srgbClr val="D9E1E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/>
          <p:nvPr/>
        </p:nvSpPr>
        <p:spPr>
          <a:xfrm>
            <a:off x="626533" y="633610"/>
            <a:ext cx="6789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</a:pPr>
            <a:r>
              <a:rPr b="0" i="0" lang="en" sz="8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5" name="Google Shape;115;p28"/>
          <p:cNvSpPr txBox="1"/>
          <p:nvPr>
            <p:ph type="title"/>
          </p:nvPr>
        </p:nvSpPr>
        <p:spPr>
          <a:xfrm>
            <a:off x="640093" y="1906653"/>
            <a:ext cx="7863900" cy="2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8"/>
          <p:cNvSpPr txBox="1"/>
          <p:nvPr>
            <p:ph idx="12" type="sldNum"/>
          </p:nvPr>
        </p:nvSpPr>
        <p:spPr>
          <a:xfrm>
            <a:off x="4364832" y="4878958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8"/>
          <p:cNvSpPr txBox="1"/>
          <p:nvPr/>
        </p:nvSpPr>
        <p:spPr>
          <a:xfrm>
            <a:off x="925149" y="4792650"/>
            <a:ext cx="1906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b" bIns="26775" lIns="26775" spcFirstLastPara="1" rIns="26775" wrap="square" tIns="2677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title"/>
          </p:nvPr>
        </p:nvSpPr>
        <p:spPr>
          <a:xfrm>
            <a:off x="457172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i="0" sz="30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/>
            </a:lvl9pPr>
          </a:lstStyle>
          <a:p/>
        </p:txBody>
      </p:sp>
      <p:sp>
        <p:nvSpPr>
          <p:cNvPr id="122" name="Google Shape;122;p30"/>
          <p:cNvSpPr txBox="1"/>
          <p:nvPr>
            <p:ph idx="1" type="body"/>
          </p:nvPr>
        </p:nvSpPr>
        <p:spPr>
          <a:xfrm>
            <a:off x="457172" y="1203631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b" bIns="26775" lIns="26775" spcFirstLastPara="1" rIns="26775" wrap="square" tIns="26775">
            <a:noAutofit/>
          </a:bodyPr>
          <a:lstStyle>
            <a:lvl1pPr lvl="0" rtl="0">
              <a:buNone/>
              <a:defRPr sz="1300">
                <a:solidFill>
                  <a:srgbClr val="000000"/>
                </a:solidFill>
              </a:defRPr>
            </a:lvl1pPr>
            <a:lvl2pPr lvl="1" rtl="0">
              <a:buNone/>
              <a:defRPr sz="1300">
                <a:solidFill>
                  <a:srgbClr val="000000"/>
                </a:solidFill>
              </a:defRPr>
            </a:lvl2pPr>
            <a:lvl3pPr lvl="2" rtl="0">
              <a:buNone/>
              <a:defRPr sz="1300">
                <a:solidFill>
                  <a:srgbClr val="000000"/>
                </a:solidFill>
              </a:defRPr>
            </a:lvl3pPr>
            <a:lvl4pPr lvl="3" rtl="0">
              <a:buNone/>
              <a:defRPr sz="1300">
                <a:solidFill>
                  <a:srgbClr val="000000"/>
                </a:solidFill>
              </a:defRPr>
            </a:lvl4pPr>
            <a:lvl5pPr lvl="4" rtl="0">
              <a:buNone/>
              <a:defRPr sz="1300">
                <a:solidFill>
                  <a:srgbClr val="000000"/>
                </a:solidFill>
              </a:defRPr>
            </a:lvl5pPr>
            <a:lvl6pPr lvl="5" rtl="0">
              <a:buNone/>
              <a:defRPr sz="1300">
                <a:solidFill>
                  <a:srgbClr val="000000"/>
                </a:solidFill>
              </a:defRPr>
            </a:lvl6pPr>
            <a:lvl7pPr lvl="6" rtl="0">
              <a:buNone/>
              <a:defRPr sz="1300">
                <a:solidFill>
                  <a:srgbClr val="000000"/>
                </a:solidFill>
              </a:defRPr>
            </a:lvl7pPr>
            <a:lvl8pPr lvl="7" rtl="0">
              <a:buNone/>
              <a:defRPr sz="1300">
                <a:solidFill>
                  <a:srgbClr val="000000"/>
                </a:solidFill>
              </a:defRPr>
            </a:lvl8pPr>
            <a:lvl9pPr lvl="8" rtl="0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/>
          <p:nvPr>
            <p:ph type="title"/>
          </p:nvPr>
        </p:nvSpPr>
        <p:spPr>
          <a:xfrm>
            <a:off x="457172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9pPr>
          </a:lstStyle>
          <a:p/>
        </p:txBody>
      </p:sp>
      <p:sp>
        <p:nvSpPr>
          <p:cNvPr id="126" name="Google Shape;126;p31"/>
          <p:cNvSpPr txBox="1"/>
          <p:nvPr>
            <p:ph idx="12" type="sldNum"/>
          </p:nvPr>
        </p:nvSpPr>
        <p:spPr>
          <a:xfrm>
            <a:off x="73040" y="49423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31"/>
          <p:cNvSpPr txBox="1"/>
          <p:nvPr/>
        </p:nvSpPr>
        <p:spPr>
          <a:xfrm>
            <a:off x="239349" y="4945050"/>
            <a:ext cx="2005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_ONLY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2"/>
          <p:cNvSpPr txBox="1"/>
          <p:nvPr>
            <p:ph type="title"/>
          </p:nvPr>
        </p:nvSpPr>
        <p:spPr>
          <a:xfrm>
            <a:off x="457172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9pPr>
          </a:lstStyle>
          <a:p/>
        </p:txBody>
      </p:sp>
      <p:sp>
        <p:nvSpPr>
          <p:cNvPr id="130" name="Google Shape;13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b" bIns="26775" lIns="26775" spcFirstLastPara="1" rIns="26775" wrap="square" tIns="2677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/>
          <p:nvPr>
            <p:ph type="title"/>
          </p:nvPr>
        </p:nvSpPr>
        <p:spPr>
          <a:xfrm>
            <a:off x="640093" y="2880320"/>
            <a:ext cx="78639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34"/>
          <p:cNvSpPr txBox="1"/>
          <p:nvPr>
            <p:ph idx="1" type="body"/>
          </p:nvPr>
        </p:nvSpPr>
        <p:spPr>
          <a:xfrm>
            <a:off x="3262968" y="4162094"/>
            <a:ext cx="2618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E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9E1E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34"/>
          <p:cNvSpPr txBox="1"/>
          <p:nvPr/>
        </p:nvSpPr>
        <p:spPr>
          <a:xfrm>
            <a:off x="3607500" y="4792650"/>
            <a:ext cx="19290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b" bIns="26775" lIns="26775" spcFirstLastPara="1" rIns="26775" wrap="square" tIns="26775">
            <a:noAutofit/>
          </a:bodyPr>
          <a:lstStyle>
            <a:lvl1pPr lvl="0" rtl="0">
              <a:buNone/>
              <a:defRPr sz="1300">
                <a:solidFill>
                  <a:srgbClr val="D9E1E2"/>
                </a:solidFill>
              </a:defRPr>
            </a:lvl1pPr>
            <a:lvl2pPr lvl="1" rtl="0">
              <a:buNone/>
              <a:defRPr sz="1300">
                <a:solidFill>
                  <a:srgbClr val="D9E1E2"/>
                </a:solidFill>
              </a:defRPr>
            </a:lvl2pPr>
            <a:lvl3pPr lvl="2" rtl="0">
              <a:buNone/>
              <a:defRPr sz="1300">
                <a:solidFill>
                  <a:srgbClr val="D9E1E2"/>
                </a:solidFill>
              </a:defRPr>
            </a:lvl3pPr>
            <a:lvl4pPr lvl="3" rtl="0">
              <a:buNone/>
              <a:defRPr sz="1300">
                <a:solidFill>
                  <a:srgbClr val="D9E1E2"/>
                </a:solidFill>
              </a:defRPr>
            </a:lvl4pPr>
            <a:lvl5pPr lvl="4" rtl="0">
              <a:buNone/>
              <a:defRPr sz="1300">
                <a:solidFill>
                  <a:srgbClr val="D9E1E2"/>
                </a:solidFill>
              </a:defRPr>
            </a:lvl5pPr>
            <a:lvl6pPr lvl="5" rtl="0">
              <a:buNone/>
              <a:defRPr sz="1300">
                <a:solidFill>
                  <a:srgbClr val="D9E1E2"/>
                </a:solidFill>
              </a:defRPr>
            </a:lvl6pPr>
            <a:lvl7pPr lvl="6" rtl="0">
              <a:buNone/>
              <a:defRPr sz="1300">
                <a:solidFill>
                  <a:srgbClr val="D9E1E2"/>
                </a:solidFill>
              </a:defRPr>
            </a:lvl7pPr>
            <a:lvl8pPr lvl="7" rtl="0">
              <a:buNone/>
              <a:defRPr sz="1300">
                <a:solidFill>
                  <a:srgbClr val="D9E1E2"/>
                </a:solidFill>
              </a:defRPr>
            </a:lvl8pPr>
            <a:lvl9pPr lvl="8" rtl="0">
              <a:buNone/>
              <a:defRPr sz="1300">
                <a:solidFill>
                  <a:srgbClr val="D9E1E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Chapter" showMasterSp="0" type="tx">
  <p:cSld name="TITLE_AND_BOD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02086" y="-98711"/>
            <a:ext cx="9348300" cy="53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5"/>
          <p:cNvSpPr/>
          <p:nvPr/>
        </p:nvSpPr>
        <p:spPr>
          <a:xfrm>
            <a:off x="7011" y="-2576050"/>
            <a:ext cx="7723200" cy="772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5"/>
          <p:cNvSpPr txBox="1"/>
          <p:nvPr>
            <p:ph idx="1" type="body"/>
          </p:nvPr>
        </p:nvSpPr>
        <p:spPr>
          <a:xfrm>
            <a:off x="640093" y="2457383"/>
            <a:ext cx="12966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DC00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EED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35"/>
          <p:cNvSpPr txBox="1"/>
          <p:nvPr>
            <p:ph idx="2" type="body"/>
          </p:nvPr>
        </p:nvSpPr>
        <p:spPr>
          <a:xfrm>
            <a:off x="640093" y="3125853"/>
            <a:ext cx="4706400" cy="1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E2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D9E1E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7020" y="255830"/>
            <a:ext cx="2454300" cy="7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b" bIns="26775" lIns="26775" spcFirstLastPara="1" rIns="26775" wrap="square" tIns="26775">
            <a:noAutofit/>
          </a:bodyPr>
          <a:lstStyle>
            <a:lvl1pPr lvl="0" rtl="0">
              <a:buNone/>
              <a:defRPr sz="1300">
                <a:solidFill>
                  <a:srgbClr val="EEDC00"/>
                </a:solidFill>
              </a:defRPr>
            </a:lvl1pPr>
            <a:lvl2pPr lvl="1" rtl="0">
              <a:buNone/>
              <a:defRPr sz="1300">
                <a:solidFill>
                  <a:srgbClr val="EEDC00"/>
                </a:solidFill>
              </a:defRPr>
            </a:lvl2pPr>
            <a:lvl3pPr lvl="2" rtl="0">
              <a:buNone/>
              <a:defRPr sz="1300">
                <a:solidFill>
                  <a:srgbClr val="EEDC00"/>
                </a:solidFill>
              </a:defRPr>
            </a:lvl3pPr>
            <a:lvl4pPr lvl="3" rtl="0">
              <a:buNone/>
              <a:defRPr sz="1300">
                <a:solidFill>
                  <a:srgbClr val="EEDC00"/>
                </a:solidFill>
              </a:defRPr>
            </a:lvl4pPr>
            <a:lvl5pPr lvl="4" rtl="0">
              <a:buNone/>
              <a:defRPr sz="1300">
                <a:solidFill>
                  <a:srgbClr val="EEDC00"/>
                </a:solidFill>
              </a:defRPr>
            </a:lvl5pPr>
            <a:lvl6pPr lvl="5" rtl="0">
              <a:buNone/>
              <a:defRPr sz="1300">
                <a:solidFill>
                  <a:srgbClr val="EEDC00"/>
                </a:solidFill>
              </a:defRPr>
            </a:lvl6pPr>
            <a:lvl7pPr lvl="6" rtl="0">
              <a:buNone/>
              <a:defRPr sz="1300">
                <a:solidFill>
                  <a:srgbClr val="EEDC00"/>
                </a:solidFill>
              </a:defRPr>
            </a:lvl7pPr>
            <a:lvl8pPr lvl="7" rtl="0">
              <a:buNone/>
              <a:defRPr sz="1300">
                <a:solidFill>
                  <a:srgbClr val="EEDC00"/>
                </a:solidFill>
              </a:defRPr>
            </a:lvl8pPr>
            <a:lvl9pPr lvl="8" rtl="0">
              <a:buNone/>
              <a:defRPr sz="1300">
                <a:solidFill>
                  <a:srgbClr val="EEDC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showMasterSp="0">
  <p:cSld name="Title and Body"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/>
          <p:nvPr>
            <p:ph type="title"/>
          </p:nvPr>
        </p:nvSpPr>
        <p:spPr>
          <a:xfrm>
            <a:off x="640093" y="631113"/>
            <a:ext cx="7169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400"/>
              <a:buFont typeface="Arial"/>
              <a:buNone/>
              <a:defRPr b="1" i="0" sz="3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6"/>
          <p:cNvSpPr txBox="1"/>
          <p:nvPr>
            <p:ph idx="1" type="body"/>
          </p:nvPr>
        </p:nvSpPr>
        <p:spPr>
          <a:xfrm>
            <a:off x="644326" y="1771583"/>
            <a:ext cx="7855200" cy="26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6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36"/>
          <p:cNvSpPr txBox="1"/>
          <p:nvPr/>
        </p:nvSpPr>
        <p:spPr>
          <a:xfrm>
            <a:off x="925149" y="4792650"/>
            <a:ext cx="2005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Diagram Light" showMasterSp="0">
  <p:cSld name="1_Diagram Light"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642000" cy="51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7"/>
          <p:cNvSpPr txBox="1"/>
          <p:nvPr>
            <p:ph idx="12" type="sldNum"/>
          </p:nvPr>
        </p:nvSpPr>
        <p:spPr>
          <a:xfrm>
            <a:off x="606440" y="4775190"/>
            <a:ext cx="228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37"/>
          <p:cNvSpPr txBox="1"/>
          <p:nvPr>
            <p:ph idx="1" type="body"/>
          </p:nvPr>
        </p:nvSpPr>
        <p:spPr>
          <a:xfrm>
            <a:off x="4297726" y="368157"/>
            <a:ext cx="548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37"/>
          <p:cNvSpPr txBox="1"/>
          <p:nvPr/>
        </p:nvSpPr>
        <p:spPr>
          <a:xfrm>
            <a:off x="925149" y="4792650"/>
            <a:ext cx="2011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Page # Dark" showMasterSp="0">
  <p:cSld name="1_Page # Dark">
    <p:bg>
      <p:bgPr>
        <a:solidFill>
          <a:schemeClr val="accen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8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38"/>
          <p:cNvSpPr txBox="1"/>
          <p:nvPr/>
        </p:nvSpPr>
        <p:spPr>
          <a:xfrm>
            <a:off x="925149" y="4792650"/>
            <a:ext cx="2011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Body" showMasterSp="0">
  <p:cSld name="1_Title and Body"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/>
          <p:nvPr>
            <p:ph type="title"/>
          </p:nvPr>
        </p:nvSpPr>
        <p:spPr>
          <a:xfrm>
            <a:off x="640093" y="631113"/>
            <a:ext cx="7169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400"/>
              <a:buFont typeface="Arial"/>
              <a:buNone/>
              <a:defRPr b="1" i="0" sz="3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39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39"/>
          <p:cNvSpPr txBox="1"/>
          <p:nvPr/>
        </p:nvSpPr>
        <p:spPr>
          <a:xfrm>
            <a:off x="925149" y="4792650"/>
            <a:ext cx="2005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Page # Light" showMasterSp="0">
  <p:cSld name="1_Page # Light"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40"/>
          <p:cNvSpPr txBox="1"/>
          <p:nvPr/>
        </p:nvSpPr>
        <p:spPr>
          <a:xfrm>
            <a:off x="925149" y="4792650"/>
            <a:ext cx="2005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Page # Light" showMasterSp="0">
  <p:cSld name="2_Page # Light"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"/>
          <p:cNvSpPr/>
          <p:nvPr/>
        </p:nvSpPr>
        <p:spPr>
          <a:xfrm rot="-5400000">
            <a:off x="4354159" y="-776002"/>
            <a:ext cx="6858000" cy="6858000"/>
          </a:xfrm>
          <a:prstGeom prst="ellipse">
            <a:avLst/>
          </a:prstGeom>
          <a:solidFill>
            <a:schemeClr val="accent2">
              <a:alpha val="16860"/>
            </a:scheme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1"/>
          <p:cNvSpPr/>
          <p:nvPr/>
        </p:nvSpPr>
        <p:spPr>
          <a:xfrm rot="-5400000">
            <a:off x="-430906" y="-776002"/>
            <a:ext cx="6858000" cy="6858000"/>
          </a:xfrm>
          <a:prstGeom prst="ellipse">
            <a:avLst/>
          </a:prstGeom>
          <a:solidFill>
            <a:srgbClr val="E7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1"/>
          <p:cNvSpPr/>
          <p:nvPr/>
        </p:nvSpPr>
        <p:spPr>
          <a:xfrm rot="-5400000">
            <a:off x="-3059863" y="-776001"/>
            <a:ext cx="6858000" cy="685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1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41"/>
          <p:cNvSpPr txBox="1"/>
          <p:nvPr/>
        </p:nvSpPr>
        <p:spPr>
          <a:xfrm>
            <a:off x="925149" y="4792650"/>
            <a:ext cx="2005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Page # Light" showMasterSp="0">
  <p:cSld name="3_Page # Light"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/>
          <p:nvPr/>
        </p:nvSpPr>
        <p:spPr>
          <a:xfrm rot="-5400000">
            <a:off x="4354159" y="-776002"/>
            <a:ext cx="6858000" cy="6858000"/>
          </a:xfrm>
          <a:prstGeom prst="ellipse">
            <a:avLst/>
          </a:prstGeom>
          <a:solidFill>
            <a:schemeClr val="accent2">
              <a:alpha val="16860"/>
            </a:scheme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2"/>
          <p:cNvSpPr/>
          <p:nvPr/>
        </p:nvSpPr>
        <p:spPr>
          <a:xfrm rot="-5400000">
            <a:off x="-430906" y="-776002"/>
            <a:ext cx="6858000" cy="6858000"/>
          </a:xfrm>
          <a:prstGeom prst="ellipse">
            <a:avLst/>
          </a:prstGeom>
          <a:solidFill>
            <a:srgbClr val="E7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2"/>
          <p:cNvSpPr/>
          <p:nvPr/>
        </p:nvSpPr>
        <p:spPr>
          <a:xfrm rot="-5400000">
            <a:off x="-3059863" y="-776001"/>
            <a:ext cx="6858000" cy="685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2"/>
          <p:cNvSpPr txBox="1"/>
          <p:nvPr>
            <p:ph idx="12" type="sldNum"/>
          </p:nvPr>
        </p:nvSpPr>
        <p:spPr>
          <a:xfrm>
            <a:off x="606440" y="4775190"/>
            <a:ext cx="228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42"/>
          <p:cNvSpPr txBox="1"/>
          <p:nvPr/>
        </p:nvSpPr>
        <p:spPr>
          <a:xfrm>
            <a:off x="925149" y="4792650"/>
            <a:ext cx="2011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Page # Dark" showMasterSp="0">
  <p:cSld name="2_Page # Dark">
    <p:bg>
      <p:bgPr>
        <a:solidFill>
          <a:schemeClr val="accent3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/>
          <p:nvPr>
            <p:ph idx="12" type="sldNum"/>
          </p:nvPr>
        </p:nvSpPr>
        <p:spPr>
          <a:xfrm>
            <a:off x="606440" y="4775190"/>
            <a:ext cx="228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43"/>
          <p:cNvSpPr txBox="1"/>
          <p:nvPr/>
        </p:nvSpPr>
        <p:spPr>
          <a:xfrm>
            <a:off x="925149" y="4792650"/>
            <a:ext cx="2005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Page # Dark" showMasterSp="0">
  <p:cSld name="3_Page # Dark">
    <p:bg>
      <p:bgPr>
        <a:solidFill>
          <a:schemeClr val="accent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4"/>
          <p:cNvSpPr txBox="1"/>
          <p:nvPr>
            <p:ph idx="12" type="sldNum"/>
          </p:nvPr>
        </p:nvSpPr>
        <p:spPr>
          <a:xfrm>
            <a:off x="606440" y="4775190"/>
            <a:ext cx="228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44"/>
          <p:cNvSpPr txBox="1"/>
          <p:nvPr/>
        </p:nvSpPr>
        <p:spPr>
          <a:xfrm>
            <a:off x="925149" y="4792650"/>
            <a:ext cx="1906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Page # Dark" showMasterSp="0">
  <p:cSld name="4_Page # Dark">
    <p:bg>
      <p:bgPr>
        <a:solidFill>
          <a:schemeClr val="accent4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5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45"/>
          <p:cNvSpPr txBox="1"/>
          <p:nvPr/>
        </p:nvSpPr>
        <p:spPr>
          <a:xfrm>
            <a:off x="925149" y="4792650"/>
            <a:ext cx="2011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Page # Dark" showMasterSp="0">
  <p:cSld name="5_Page # Dark">
    <p:bg>
      <p:bgPr>
        <a:solidFill>
          <a:schemeClr val="accent5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6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46"/>
          <p:cNvSpPr txBox="1"/>
          <p:nvPr/>
        </p:nvSpPr>
        <p:spPr>
          <a:xfrm>
            <a:off x="925149" y="4792650"/>
            <a:ext cx="2011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Page # Dark" showMasterSp="0">
  <p:cSld name="6_Page # Dark">
    <p:bg>
      <p:bgPr>
        <a:solidFill>
          <a:schemeClr val="accent6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7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47"/>
          <p:cNvSpPr txBox="1"/>
          <p:nvPr/>
        </p:nvSpPr>
        <p:spPr>
          <a:xfrm>
            <a:off x="925149" y="4792650"/>
            <a:ext cx="2011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 showMasterSp="0">
  <p:cSld name="Quote">
    <p:bg>
      <p:bgPr>
        <a:solidFill>
          <a:srgbClr val="D9E1E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8"/>
          <p:cNvSpPr/>
          <p:nvPr/>
        </p:nvSpPr>
        <p:spPr>
          <a:xfrm>
            <a:off x="626533" y="633610"/>
            <a:ext cx="6789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</a:pPr>
            <a:r>
              <a:rPr b="0" i="0" lang="en" sz="8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97" name="Google Shape;197;p48"/>
          <p:cNvSpPr txBox="1"/>
          <p:nvPr>
            <p:ph type="title"/>
          </p:nvPr>
        </p:nvSpPr>
        <p:spPr>
          <a:xfrm>
            <a:off x="640093" y="1906653"/>
            <a:ext cx="7863900" cy="2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48"/>
          <p:cNvSpPr txBox="1"/>
          <p:nvPr>
            <p:ph idx="12" type="sldNum"/>
          </p:nvPr>
        </p:nvSpPr>
        <p:spPr>
          <a:xfrm>
            <a:off x="4364832" y="4878958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48"/>
          <p:cNvSpPr txBox="1"/>
          <p:nvPr/>
        </p:nvSpPr>
        <p:spPr>
          <a:xfrm>
            <a:off x="925149" y="4792650"/>
            <a:ext cx="1906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b" bIns="26775" lIns="26775" spcFirstLastPara="1" rIns="26775" wrap="square" tIns="2677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10" name="Google Shape;210;p51"/>
          <p:cNvSpPr txBox="1"/>
          <p:nvPr>
            <p:ph idx="1" type="subTitle"/>
          </p:nvPr>
        </p:nvSpPr>
        <p:spPr>
          <a:xfrm>
            <a:off x="457171" y="1203630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Work Sans SemiBold"/>
              <a:buNone/>
              <a:defRPr b="0" i="0" sz="15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Work Sans SemiBold"/>
              <a:buNone/>
              <a:defRPr b="0" i="0" sz="15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Work Sans SemiBold"/>
              <a:buNone/>
              <a:defRPr b="0" i="0" sz="15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Work Sans SemiBold"/>
              <a:buNone/>
              <a:defRPr b="0" i="0" sz="15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Work Sans SemiBold"/>
              <a:buNone/>
              <a:defRPr b="0" i="0" sz="15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Work Sans SemiBold"/>
              <a:buNone/>
              <a:defRPr b="0" i="0" sz="15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Work Sans SemiBold"/>
              <a:buNone/>
              <a:defRPr b="0" i="0" sz="15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Work Sans SemiBold"/>
              <a:buNone/>
              <a:defRPr b="0" i="0" sz="15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Work Sans SemiBold"/>
              <a:buNone/>
              <a:defRPr b="0" i="0" sz="15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11" name="Google Shape;211;p51"/>
          <p:cNvSpPr txBox="1"/>
          <p:nvPr/>
        </p:nvSpPr>
        <p:spPr>
          <a:xfrm>
            <a:off x="56400" y="4967050"/>
            <a:ext cx="2037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415462"/>
                </a:solidFill>
                <a:latin typeface="Rubik"/>
                <a:ea typeface="Rubik"/>
                <a:cs typeface="Rubik"/>
                <a:sym typeface="Rubik"/>
              </a:rPr>
              <a:t>‹#›</a:t>
            </a:fld>
            <a:endParaRPr sz="600">
              <a:solidFill>
                <a:srgbClr val="41546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2"/>
          <p:cNvSpPr txBox="1"/>
          <p:nvPr>
            <p:ph type="title"/>
          </p:nvPr>
        </p:nvSpPr>
        <p:spPr>
          <a:xfrm>
            <a:off x="640093" y="2880320"/>
            <a:ext cx="78639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14" name="Google Shape;214;p52"/>
          <p:cNvSpPr txBox="1"/>
          <p:nvPr>
            <p:ph idx="1" type="body"/>
          </p:nvPr>
        </p:nvSpPr>
        <p:spPr>
          <a:xfrm>
            <a:off x="3262968" y="4162094"/>
            <a:ext cx="2618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E2"/>
              </a:buClr>
              <a:buSzPts val="1400"/>
              <a:buFont typeface="Work Sans Medium"/>
              <a:buNone/>
              <a:defRPr b="0" i="0" sz="1400" u="none" cap="none" strike="noStrike">
                <a:solidFill>
                  <a:srgbClr val="D9E1E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15" name="Google Shape;2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b" bIns="26775" lIns="26775" spcFirstLastPara="1" rIns="26775" wrap="square" tIns="26775">
            <a:noAutofit/>
          </a:bodyPr>
          <a:lstStyle>
            <a:lvl1pPr lvl="0" rtl="0">
              <a:buNone/>
              <a:defRPr sz="1300">
                <a:solidFill>
                  <a:srgbClr val="D9E1E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buNone/>
              <a:defRPr sz="1300">
                <a:solidFill>
                  <a:srgbClr val="D9E1E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buNone/>
              <a:defRPr sz="1300">
                <a:solidFill>
                  <a:srgbClr val="D9E1E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buNone/>
              <a:defRPr sz="1300">
                <a:solidFill>
                  <a:srgbClr val="D9E1E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buNone/>
              <a:defRPr sz="1300">
                <a:solidFill>
                  <a:srgbClr val="D9E1E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buNone/>
              <a:defRPr sz="1300">
                <a:solidFill>
                  <a:srgbClr val="D9E1E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buNone/>
              <a:defRPr sz="1300">
                <a:solidFill>
                  <a:srgbClr val="D9E1E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buNone/>
              <a:defRPr sz="1300">
                <a:solidFill>
                  <a:srgbClr val="D9E1E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buNone/>
              <a:defRPr sz="1300">
                <a:solidFill>
                  <a:srgbClr val="D9E1E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Chapter" showMasterSp="0" type="tx">
  <p:cSld name="TITLE_AND_BODY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5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02086" y="-98711"/>
            <a:ext cx="9348175" cy="534092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53"/>
          <p:cNvSpPr/>
          <p:nvPr/>
        </p:nvSpPr>
        <p:spPr>
          <a:xfrm>
            <a:off x="7011" y="-2576050"/>
            <a:ext cx="7723242" cy="77232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3D393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9" name="Google Shape;219;p53"/>
          <p:cNvSpPr txBox="1"/>
          <p:nvPr>
            <p:ph idx="1" type="body"/>
          </p:nvPr>
        </p:nvSpPr>
        <p:spPr>
          <a:xfrm>
            <a:off x="640093" y="2457383"/>
            <a:ext cx="12966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DC00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EEDC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20" name="Google Shape;220;p53"/>
          <p:cNvSpPr txBox="1"/>
          <p:nvPr>
            <p:ph idx="2" type="body"/>
          </p:nvPr>
        </p:nvSpPr>
        <p:spPr>
          <a:xfrm>
            <a:off x="640093" y="3125853"/>
            <a:ext cx="4706400" cy="1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E2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D9E1E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21" name="Google Shape;221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b" bIns="26775" lIns="26775" spcFirstLastPara="1" rIns="26775" wrap="square" tIns="26775">
            <a:noAutofit/>
          </a:bodyPr>
          <a:lstStyle>
            <a:lvl1pPr lvl="0" rtl="0">
              <a:buNone/>
              <a:defRPr sz="1300">
                <a:solidFill>
                  <a:srgbClr val="EEDC00"/>
                </a:solidFill>
              </a:defRPr>
            </a:lvl1pPr>
            <a:lvl2pPr lvl="1" rtl="0">
              <a:buNone/>
              <a:defRPr sz="1300">
                <a:solidFill>
                  <a:srgbClr val="EEDC00"/>
                </a:solidFill>
              </a:defRPr>
            </a:lvl2pPr>
            <a:lvl3pPr lvl="2" rtl="0">
              <a:buNone/>
              <a:defRPr sz="1300">
                <a:solidFill>
                  <a:srgbClr val="EEDC00"/>
                </a:solidFill>
              </a:defRPr>
            </a:lvl3pPr>
            <a:lvl4pPr lvl="3" rtl="0">
              <a:buNone/>
              <a:defRPr sz="1300">
                <a:solidFill>
                  <a:srgbClr val="EEDC00"/>
                </a:solidFill>
              </a:defRPr>
            </a:lvl4pPr>
            <a:lvl5pPr lvl="4" rtl="0">
              <a:buNone/>
              <a:defRPr sz="1300">
                <a:solidFill>
                  <a:srgbClr val="EEDC00"/>
                </a:solidFill>
              </a:defRPr>
            </a:lvl5pPr>
            <a:lvl6pPr lvl="5" rtl="0">
              <a:buNone/>
              <a:defRPr sz="1300">
                <a:solidFill>
                  <a:srgbClr val="EEDC00"/>
                </a:solidFill>
              </a:defRPr>
            </a:lvl6pPr>
            <a:lvl7pPr lvl="6" rtl="0">
              <a:buNone/>
              <a:defRPr sz="1300">
                <a:solidFill>
                  <a:srgbClr val="EEDC00"/>
                </a:solidFill>
              </a:defRPr>
            </a:lvl7pPr>
            <a:lvl8pPr lvl="7" rtl="0">
              <a:buNone/>
              <a:defRPr sz="1300">
                <a:solidFill>
                  <a:srgbClr val="EEDC00"/>
                </a:solidFill>
              </a:defRPr>
            </a:lvl8pPr>
            <a:lvl9pPr lvl="8" rtl="0">
              <a:buNone/>
              <a:defRPr sz="1300">
                <a:solidFill>
                  <a:srgbClr val="EEDC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Body" showMasterSp="0">
  <p:cSld name="1_Title and Body"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4"/>
          <p:cNvSpPr txBox="1"/>
          <p:nvPr>
            <p:ph type="title"/>
          </p:nvPr>
        </p:nvSpPr>
        <p:spPr>
          <a:xfrm>
            <a:off x="640093" y="631113"/>
            <a:ext cx="7169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3000"/>
              <a:buFont typeface="Work Sans"/>
              <a:buNone/>
              <a:defRPr b="1" i="0" sz="3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24" name="Google Shape;224;p54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Diagram Light" showMasterSp="0">
  <p:cSld name="1_Diagram Light"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641892" cy="517046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55"/>
          <p:cNvSpPr txBox="1"/>
          <p:nvPr>
            <p:ph idx="12" type="sldNum"/>
          </p:nvPr>
        </p:nvSpPr>
        <p:spPr>
          <a:xfrm>
            <a:off x="606440" y="4775190"/>
            <a:ext cx="228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55"/>
          <p:cNvSpPr txBox="1"/>
          <p:nvPr>
            <p:ph idx="1" type="body"/>
          </p:nvPr>
        </p:nvSpPr>
        <p:spPr>
          <a:xfrm>
            <a:off x="4297726" y="368157"/>
            <a:ext cx="548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Page # Dark" showMasterSp="0">
  <p:cSld name="6_Page # Dark">
    <p:bg>
      <p:bgPr>
        <a:solidFill>
          <a:schemeClr val="accent6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6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7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33" name="Google Shape;233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b" bIns="26775" lIns="26775" spcFirstLastPara="1" rIns="26775" wrap="square" tIns="2677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Page # Light" showMasterSp="0">
  <p:cSld name="1_Page # Light"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8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Page # Light" showMasterSp="0">
  <p:cSld name="2_Page # Light"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9"/>
          <p:cNvSpPr/>
          <p:nvPr/>
        </p:nvSpPr>
        <p:spPr>
          <a:xfrm rot="-5400000">
            <a:off x="4354159" y="-776002"/>
            <a:ext cx="6858000" cy="6858000"/>
          </a:xfrm>
          <a:prstGeom prst="ellipse">
            <a:avLst/>
          </a:prstGeom>
          <a:solidFill>
            <a:schemeClr val="accent2">
              <a:alpha val="16470"/>
            </a:scheme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ill Sans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8" name="Google Shape;238;p59"/>
          <p:cNvSpPr/>
          <p:nvPr/>
        </p:nvSpPr>
        <p:spPr>
          <a:xfrm rot="-5400000">
            <a:off x="-430906" y="-776002"/>
            <a:ext cx="6858000" cy="6858000"/>
          </a:xfrm>
          <a:prstGeom prst="ellipse">
            <a:avLst/>
          </a:prstGeom>
          <a:solidFill>
            <a:srgbClr val="E7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ill Sans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9" name="Google Shape;239;p59"/>
          <p:cNvSpPr/>
          <p:nvPr/>
        </p:nvSpPr>
        <p:spPr>
          <a:xfrm rot="-5400000">
            <a:off x="-3059863" y="-776001"/>
            <a:ext cx="6858000" cy="685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ill Sans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0" name="Google Shape;240;p59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Page # Light" showMasterSp="0">
  <p:cSld name="3_Page # Light"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0"/>
          <p:cNvSpPr/>
          <p:nvPr/>
        </p:nvSpPr>
        <p:spPr>
          <a:xfrm rot="-5400000">
            <a:off x="4354159" y="-776002"/>
            <a:ext cx="6858000" cy="6858000"/>
          </a:xfrm>
          <a:prstGeom prst="ellipse">
            <a:avLst/>
          </a:prstGeom>
          <a:solidFill>
            <a:schemeClr val="accent2">
              <a:alpha val="16470"/>
            </a:scheme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ill Sans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3" name="Google Shape;243;p60"/>
          <p:cNvSpPr/>
          <p:nvPr/>
        </p:nvSpPr>
        <p:spPr>
          <a:xfrm rot="-5400000">
            <a:off x="-430906" y="-776002"/>
            <a:ext cx="6858000" cy="6858000"/>
          </a:xfrm>
          <a:prstGeom prst="ellipse">
            <a:avLst/>
          </a:prstGeom>
          <a:solidFill>
            <a:srgbClr val="E7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ill Sans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4" name="Google Shape;244;p60"/>
          <p:cNvSpPr/>
          <p:nvPr/>
        </p:nvSpPr>
        <p:spPr>
          <a:xfrm rot="-5400000">
            <a:off x="-3059863" y="-776001"/>
            <a:ext cx="6858000" cy="685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ill Sans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5" name="Google Shape;245;p60"/>
          <p:cNvSpPr txBox="1"/>
          <p:nvPr>
            <p:ph idx="12" type="sldNum"/>
          </p:nvPr>
        </p:nvSpPr>
        <p:spPr>
          <a:xfrm>
            <a:off x="606440" y="4775190"/>
            <a:ext cx="228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Page # Dark" showMasterSp="0">
  <p:cSld name="1_Page # Dark">
    <p:bg>
      <p:bgPr>
        <a:solidFill>
          <a:schemeClr val="accen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1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Page # Dark" showMasterSp="0">
  <p:cSld name="2_Page # Dark">
    <p:bg>
      <p:bgPr>
        <a:solidFill>
          <a:schemeClr val="accent3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2"/>
          <p:cNvSpPr txBox="1"/>
          <p:nvPr>
            <p:ph idx="12" type="sldNum"/>
          </p:nvPr>
        </p:nvSpPr>
        <p:spPr>
          <a:xfrm>
            <a:off x="606440" y="4775190"/>
            <a:ext cx="228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Page # Dark" showMasterSp="0">
  <p:cSld name="3_Page # Dark">
    <p:bg>
      <p:bgPr>
        <a:solidFill>
          <a:schemeClr val="accent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3"/>
          <p:cNvSpPr txBox="1"/>
          <p:nvPr>
            <p:ph idx="12" type="sldNum"/>
          </p:nvPr>
        </p:nvSpPr>
        <p:spPr>
          <a:xfrm>
            <a:off x="606440" y="4775190"/>
            <a:ext cx="228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Page # Dark" showMasterSp="0">
  <p:cSld name="4_Page # Dark">
    <p:bg>
      <p:bgPr>
        <a:solidFill>
          <a:schemeClr val="accent4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4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Page # Dark" showMasterSp="0">
  <p:cSld name="5_Page # Dark">
    <p:bg>
      <p:bgPr>
        <a:solidFill>
          <a:schemeClr val="accent5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5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7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64" name="Google Shape;264;p67"/>
          <p:cNvSpPr txBox="1"/>
          <p:nvPr>
            <p:ph idx="1" type="subTitle"/>
          </p:nvPr>
        </p:nvSpPr>
        <p:spPr>
          <a:xfrm>
            <a:off x="457171" y="1203630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Work Sans SemiBold"/>
              <a:buNone/>
              <a:defRPr b="0" i="0" sz="15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Work Sans SemiBold"/>
              <a:buNone/>
              <a:defRPr b="0" i="0" sz="15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Work Sans SemiBold"/>
              <a:buNone/>
              <a:defRPr b="0" i="0" sz="15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Work Sans SemiBold"/>
              <a:buNone/>
              <a:defRPr b="0" i="0" sz="15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Work Sans SemiBold"/>
              <a:buNone/>
              <a:defRPr b="0" i="0" sz="15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Work Sans SemiBold"/>
              <a:buNone/>
              <a:defRPr b="0" i="0" sz="15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Work Sans SemiBold"/>
              <a:buNone/>
              <a:defRPr b="0" i="0" sz="15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Work Sans SemiBold"/>
              <a:buNone/>
              <a:defRPr b="0" i="0" sz="15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Work Sans SemiBold"/>
              <a:buNone/>
              <a:defRPr b="0" i="0" sz="15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65" name="Google Shape;265;p67"/>
          <p:cNvSpPr txBox="1"/>
          <p:nvPr>
            <p:ph idx="12" type="sldNum"/>
          </p:nvPr>
        </p:nvSpPr>
        <p:spPr>
          <a:xfrm>
            <a:off x="56400" y="4967050"/>
            <a:ext cx="2037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0" i="0" sz="600" u="none" cap="none" strike="noStrike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0" i="0" sz="600" u="none" cap="none" strike="noStrike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0" i="0" sz="600" u="none" cap="none" strike="noStrike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0" i="0" sz="600" u="none" cap="none" strike="noStrike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0" i="0" sz="600" u="none" cap="none" strike="noStrike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0" i="0" sz="600" u="none" cap="none" strike="noStrike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0" i="0" sz="600" u="none" cap="none" strike="noStrike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0" i="0" sz="600" u="none" cap="none" strike="noStrike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Font typeface="Arial"/>
              <a:buNone/>
              <a:defRPr b="0" i="0" sz="600" u="none" cap="none" strike="noStrike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8"/>
          <p:cNvSpPr txBox="1"/>
          <p:nvPr>
            <p:ph type="title"/>
          </p:nvPr>
        </p:nvSpPr>
        <p:spPr>
          <a:xfrm>
            <a:off x="640093" y="2880320"/>
            <a:ext cx="78639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68" name="Google Shape;268;p68"/>
          <p:cNvSpPr txBox="1"/>
          <p:nvPr>
            <p:ph idx="1" type="body"/>
          </p:nvPr>
        </p:nvSpPr>
        <p:spPr>
          <a:xfrm>
            <a:off x="3262968" y="4162094"/>
            <a:ext cx="2618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E2"/>
              </a:buClr>
              <a:buSzPts val="1400"/>
              <a:buFont typeface="Work Sans Medium"/>
              <a:buNone/>
              <a:defRPr b="0" i="0" sz="1400" u="none" cap="none" strike="noStrike">
                <a:solidFill>
                  <a:srgbClr val="D9E1E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69" name="Google Shape;269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b" bIns="26775" lIns="26775" spcFirstLastPara="1" rIns="26775" wrap="square" tIns="26775">
            <a:noAutofit/>
          </a:bodyPr>
          <a:lstStyle>
            <a:lvl1pPr lvl="0" rtl="0">
              <a:buNone/>
              <a:defRPr sz="1300">
                <a:solidFill>
                  <a:srgbClr val="D9E1E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buNone/>
              <a:defRPr sz="1300">
                <a:solidFill>
                  <a:srgbClr val="D9E1E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buNone/>
              <a:defRPr sz="1300">
                <a:solidFill>
                  <a:srgbClr val="D9E1E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buNone/>
              <a:defRPr sz="1300">
                <a:solidFill>
                  <a:srgbClr val="D9E1E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buNone/>
              <a:defRPr sz="1300">
                <a:solidFill>
                  <a:srgbClr val="D9E1E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buNone/>
              <a:defRPr sz="1300">
                <a:solidFill>
                  <a:srgbClr val="D9E1E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buNone/>
              <a:defRPr sz="1300">
                <a:solidFill>
                  <a:srgbClr val="D9E1E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buNone/>
              <a:defRPr sz="1300">
                <a:solidFill>
                  <a:srgbClr val="D9E1E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buNone/>
              <a:defRPr sz="1300">
                <a:solidFill>
                  <a:srgbClr val="D9E1E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Chapter" showMasterSp="0" type="tx">
  <p:cSld name="TITLE_AND_BODY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69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02086" y="-98711"/>
            <a:ext cx="9348175" cy="534092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69"/>
          <p:cNvSpPr/>
          <p:nvPr/>
        </p:nvSpPr>
        <p:spPr>
          <a:xfrm>
            <a:off x="7011" y="-2576050"/>
            <a:ext cx="7723242" cy="77232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3D393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3" name="Google Shape;273;p69"/>
          <p:cNvSpPr txBox="1"/>
          <p:nvPr>
            <p:ph idx="1" type="body"/>
          </p:nvPr>
        </p:nvSpPr>
        <p:spPr>
          <a:xfrm>
            <a:off x="640093" y="2457383"/>
            <a:ext cx="12966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DC00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EEDC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74" name="Google Shape;274;p69"/>
          <p:cNvSpPr txBox="1"/>
          <p:nvPr>
            <p:ph idx="2" type="body"/>
          </p:nvPr>
        </p:nvSpPr>
        <p:spPr>
          <a:xfrm>
            <a:off x="640093" y="3125853"/>
            <a:ext cx="4706400" cy="1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E2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D9E1E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275" name="Google Shape;275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b" bIns="26775" lIns="26775" spcFirstLastPara="1" rIns="26775" wrap="square" tIns="26775">
            <a:noAutofit/>
          </a:bodyPr>
          <a:lstStyle>
            <a:lvl1pPr lvl="0" rtl="0">
              <a:buNone/>
              <a:defRPr sz="1300">
                <a:solidFill>
                  <a:srgbClr val="EEDC00"/>
                </a:solidFill>
              </a:defRPr>
            </a:lvl1pPr>
            <a:lvl2pPr lvl="1" rtl="0">
              <a:buNone/>
              <a:defRPr sz="1300">
                <a:solidFill>
                  <a:srgbClr val="EEDC00"/>
                </a:solidFill>
              </a:defRPr>
            </a:lvl2pPr>
            <a:lvl3pPr lvl="2" rtl="0">
              <a:buNone/>
              <a:defRPr sz="1300">
                <a:solidFill>
                  <a:srgbClr val="EEDC00"/>
                </a:solidFill>
              </a:defRPr>
            </a:lvl3pPr>
            <a:lvl4pPr lvl="3" rtl="0">
              <a:buNone/>
              <a:defRPr sz="1300">
                <a:solidFill>
                  <a:srgbClr val="EEDC00"/>
                </a:solidFill>
              </a:defRPr>
            </a:lvl4pPr>
            <a:lvl5pPr lvl="4" rtl="0">
              <a:buNone/>
              <a:defRPr sz="1300">
                <a:solidFill>
                  <a:srgbClr val="EEDC00"/>
                </a:solidFill>
              </a:defRPr>
            </a:lvl5pPr>
            <a:lvl6pPr lvl="5" rtl="0">
              <a:buNone/>
              <a:defRPr sz="1300">
                <a:solidFill>
                  <a:srgbClr val="EEDC00"/>
                </a:solidFill>
              </a:defRPr>
            </a:lvl6pPr>
            <a:lvl7pPr lvl="6" rtl="0">
              <a:buNone/>
              <a:defRPr sz="1300">
                <a:solidFill>
                  <a:srgbClr val="EEDC00"/>
                </a:solidFill>
              </a:defRPr>
            </a:lvl7pPr>
            <a:lvl8pPr lvl="7" rtl="0">
              <a:buNone/>
              <a:defRPr sz="1300">
                <a:solidFill>
                  <a:srgbClr val="EEDC00"/>
                </a:solidFill>
              </a:defRPr>
            </a:lvl8pPr>
            <a:lvl9pPr lvl="8" rtl="0">
              <a:buNone/>
              <a:defRPr sz="1300">
                <a:solidFill>
                  <a:srgbClr val="EEDC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Body" showMasterSp="0">
  <p:cSld name="1_Title and Body"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0"/>
          <p:cNvSpPr txBox="1"/>
          <p:nvPr>
            <p:ph type="title"/>
          </p:nvPr>
        </p:nvSpPr>
        <p:spPr>
          <a:xfrm>
            <a:off x="640093" y="631113"/>
            <a:ext cx="7169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3000"/>
              <a:buFont typeface="Work Sans"/>
              <a:buNone/>
              <a:defRPr b="1" i="0" sz="3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78" name="Google Shape;278;p70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Diagram Light" showMasterSp="0">
  <p:cSld name="1_Diagram Light"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641892" cy="517046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71"/>
          <p:cNvSpPr txBox="1"/>
          <p:nvPr>
            <p:ph idx="12" type="sldNum"/>
          </p:nvPr>
        </p:nvSpPr>
        <p:spPr>
          <a:xfrm>
            <a:off x="606440" y="4775190"/>
            <a:ext cx="228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71"/>
          <p:cNvSpPr txBox="1"/>
          <p:nvPr>
            <p:ph idx="1" type="body"/>
          </p:nvPr>
        </p:nvSpPr>
        <p:spPr>
          <a:xfrm>
            <a:off x="4297726" y="368157"/>
            <a:ext cx="548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Work Sans SemiBold"/>
              <a:buNone/>
              <a:defRPr b="0" i="0" sz="1800" u="none" cap="none" strike="noStrike">
                <a:solidFill>
                  <a:srgbClr val="222222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Page # Dark" showMasterSp="0">
  <p:cSld name="6_Page # Dark">
    <p:bg>
      <p:bgPr>
        <a:solidFill>
          <a:schemeClr val="accent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2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3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Work Sans"/>
              <a:buNone/>
              <a:defRPr b="0" i="0" sz="15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87" name="Google Shape;287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b" bIns="26775" lIns="26775" spcFirstLastPara="1" rIns="26775" wrap="square" tIns="2677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Page # Light" showMasterSp="0">
  <p:cSld name="1_Page # Light">
    <p:bg>
      <p:bgPr>
        <a:solidFill>
          <a:srgbClr val="FFFFF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4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Page # Light" showMasterSp="0">
  <p:cSld name="2_Page # Light"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5"/>
          <p:cNvSpPr/>
          <p:nvPr/>
        </p:nvSpPr>
        <p:spPr>
          <a:xfrm rot="-5400000">
            <a:off x="4354159" y="-776002"/>
            <a:ext cx="6858000" cy="6858000"/>
          </a:xfrm>
          <a:prstGeom prst="ellipse">
            <a:avLst/>
          </a:prstGeom>
          <a:solidFill>
            <a:schemeClr val="accent2">
              <a:alpha val="16470"/>
            </a:scheme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ill Sans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2" name="Google Shape;292;p75"/>
          <p:cNvSpPr/>
          <p:nvPr/>
        </p:nvSpPr>
        <p:spPr>
          <a:xfrm rot="-5400000">
            <a:off x="-430906" y="-776002"/>
            <a:ext cx="6858000" cy="6858000"/>
          </a:xfrm>
          <a:prstGeom prst="ellipse">
            <a:avLst/>
          </a:prstGeom>
          <a:solidFill>
            <a:srgbClr val="E7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ill Sans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3" name="Google Shape;293;p75"/>
          <p:cNvSpPr/>
          <p:nvPr/>
        </p:nvSpPr>
        <p:spPr>
          <a:xfrm rot="-5400000">
            <a:off x="-3059863" y="-776001"/>
            <a:ext cx="6858000" cy="685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ill Sans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4" name="Google Shape;294;p75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3D393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Page # Light" showMasterSp="0">
  <p:cSld name="3_Page # Light">
    <p:bg>
      <p:bgPr>
        <a:solidFill>
          <a:srgbClr val="FFFF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6"/>
          <p:cNvSpPr/>
          <p:nvPr/>
        </p:nvSpPr>
        <p:spPr>
          <a:xfrm rot="-5400000">
            <a:off x="4354159" y="-776002"/>
            <a:ext cx="6858000" cy="6858000"/>
          </a:xfrm>
          <a:prstGeom prst="ellipse">
            <a:avLst/>
          </a:prstGeom>
          <a:solidFill>
            <a:schemeClr val="accent2">
              <a:alpha val="16470"/>
            </a:scheme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ill Sans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7" name="Google Shape;297;p76"/>
          <p:cNvSpPr/>
          <p:nvPr/>
        </p:nvSpPr>
        <p:spPr>
          <a:xfrm rot="-5400000">
            <a:off x="-430906" y="-776002"/>
            <a:ext cx="6858000" cy="6858000"/>
          </a:xfrm>
          <a:prstGeom prst="ellipse">
            <a:avLst/>
          </a:prstGeom>
          <a:solidFill>
            <a:srgbClr val="E7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ill Sans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8" name="Google Shape;298;p76"/>
          <p:cNvSpPr/>
          <p:nvPr/>
        </p:nvSpPr>
        <p:spPr>
          <a:xfrm rot="-5400000">
            <a:off x="-3059863" y="-776001"/>
            <a:ext cx="6858000" cy="685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ill Sans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9" name="Google Shape;299;p76"/>
          <p:cNvSpPr txBox="1"/>
          <p:nvPr>
            <p:ph idx="12" type="sldNum"/>
          </p:nvPr>
        </p:nvSpPr>
        <p:spPr>
          <a:xfrm>
            <a:off x="606440" y="4775190"/>
            <a:ext cx="228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Page # Dark" showMasterSp="0">
  <p:cSld name="1_Page # Dark">
    <p:bg>
      <p:bgPr>
        <a:solidFill>
          <a:schemeClr val="accen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7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Page # Dark" showMasterSp="0">
  <p:cSld name="2_Page # Dark">
    <p:bg>
      <p:bgPr>
        <a:solidFill>
          <a:schemeClr val="accent3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8"/>
          <p:cNvSpPr txBox="1"/>
          <p:nvPr>
            <p:ph idx="12" type="sldNum"/>
          </p:nvPr>
        </p:nvSpPr>
        <p:spPr>
          <a:xfrm>
            <a:off x="606440" y="4775190"/>
            <a:ext cx="228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Page # Dark" showMasterSp="0">
  <p:cSld name="3_Page # Dark">
    <p:bg>
      <p:bgPr>
        <a:solidFill>
          <a:schemeClr val="accent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9"/>
          <p:cNvSpPr txBox="1"/>
          <p:nvPr>
            <p:ph idx="12" type="sldNum"/>
          </p:nvPr>
        </p:nvSpPr>
        <p:spPr>
          <a:xfrm>
            <a:off x="606440" y="4775190"/>
            <a:ext cx="228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Work Sans"/>
              <a:buNone/>
              <a:defRPr b="1" i="0" sz="1000" u="none" cap="none" strike="noStrik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Page # Dark" showMasterSp="0">
  <p:cSld name="4_Page # Dark">
    <p:bg>
      <p:bgPr>
        <a:solidFill>
          <a:schemeClr val="accent4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80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Page # Dark" showMasterSp="0">
  <p:cSld name="5_Page # Dark">
    <p:bg>
      <p:bgPr>
        <a:solidFill>
          <a:schemeClr val="accent5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81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DCDEE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3"/>
          <p:cNvSpPr txBox="1"/>
          <p:nvPr>
            <p:ph type="title"/>
          </p:nvPr>
        </p:nvSpPr>
        <p:spPr>
          <a:xfrm>
            <a:off x="640093" y="2880320"/>
            <a:ext cx="78639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83"/>
          <p:cNvSpPr txBox="1"/>
          <p:nvPr>
            <p:ph idx="1" type="body"/>
          </p:nvPr>
        </p:nvSpPr>
        <p:spPr>
          <a:xfrm>
            <a:off x="3262968" y="4162094"/>
            <a:ext cx="2618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E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9E1E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Chapter" showMasterSp="0" type="tx">
  <p:cSld name="TITLE_AND_BODY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8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02086" y="-98711"/>
            <a:ext cx="9348300" cy="534089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84"/>
          <p:cNvSpPr/>
          <p:nvPr/>
        </p:nvSpPr>
        <p:spPr>
          <a:xfrm>
            <a:off x="7011" y="-2576050"/>
            <a:ext cx="7723200" cy="772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84"/>
          <p:cNvSpPr txBox="1"/>
          <p:nvPr>
            <p:ph idx="1" type="body"/>
          </p:nvPr>
        </p:nvSpPr>
        <p:spPr>
          <a:xfrm>
            <a:off x="640093" y="2457383"/>
            <a:ext cx="12966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DC00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EEDC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p84"/>
          <p:cNvSpPr txBox="1"/>
          <p:nvPr>
            <p:ph idx="2" type="body"/>
          </p:nvPr>
        </p:nvSpPr>
        <p:spPr>
          <a:xfrm>
            <a:off x="640093" y="3125853"/>
            <a:ext cx="4706400" cy="1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E2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D9E1E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Google Shape;323;p84"/>
          <p:cNvSpPr txBox="1"/>
          <p:nvPr/>
        </p:nvSpPr>
        <p:spPr>
          <a:xfrm>
            <a:off x="640101" y="4792650"/>
            <a:ext cx="20925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showMasterSp="0">
  <p:cSld name="Title and Body"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85"/>
          <p:cNvSpPr txBox="1"/>
          <p:nvPr>
            <p:ph type="title"/>
          </p:nvPr>
        </p:nvSpPr>
        <p:spPr>
          <a:xfrm>
            <a:off x="640093" y="631113"/>
            <a:ext cx="7169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400"/>
              <a:buFont typeface="Arial"/>
              <a:buNone/>
              <a:defRPr b="1" i="0" sz="3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85"/>
          <p:cNvSpPr txBox="1"/>
          <p:nvPr>
            <p:ph idx="1" type="body"/>
          </p:nvPr>
        </p:nvSpPr>
        <p:spPr>
          <a:xfrm>
            <a:off x="644326" y="1771583"/>
            <a:ext cx="7855200" cy="26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85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85"/>
          <p:cNvSpPr txBox="1"/>
          <p:nvPr/>
        </p:nvSpPr>
        <p:spPr>
          <a:xfrm>
            <a:off x="925149" y="4792650"/>
            <a:ext cx="2005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Diagram Light" showMasterSp="0">
  <p:cSld name="1_Diagram Light">
    <p:bg>
      <p:bgPr>
        <a:solidFill>
          <a:srgbClr val="FFFFFF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642000" cy="51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86"/>
          <p:cNvSpPr txBox="1"/>
          <p:nvPr>
            <p:ph idx="12" type="sldNum"/>
          </p:nvPr>
        </p:nvSpPr>
        <p:spPr>
          <a:xfrm>
            <a:off x="606440" y="4775190"/>
            <a:ext cx="228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86"/>
          <p:cNvSpPr txBox="1"/>
          <p:nvPr>
            <p:ph idx="1" type="body"/>
          </p:nvPr>
        </p:nvSpPr>
        <p:spPr>
          <a:xfrm>
            <a:off x="4297726" y="368157"/>
            <a:ext cx="548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3" name="Google Shape;333;p86"/>
          <p:cNvSpPr txBox="1"/>
          <p:nvPr/>
        </p:nvSpPr>
        <p:spPr>
          <a:xfrm>
            <a:off x="925149" y="4792650"/>
            <a:ext cx="2011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Page # Dark" showMasterSp="0">
  <p:cSld name="1_Page # Dark">
    <p:bg>
      <p:bgPr>
        <a:solidFill>
          <a:schemeClr val="accen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7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87"/>
          <p:cNvSpPr txBox="1"/>
          <p:nvPr/>
        </p:nvSpPr>
        <p:spPr>
          <a:xfrm>
            <a:off x="925149" y="4792650"/>
            <a:ext cx="2011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Body" showMasterSp="0">
  <p:cSld name="1_Title and Body">
    <p:bg>
      <p:bgPr>
        <a:solidFill>
          <a:srgbClr val="FFFFFF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88"/>
          <p:cNvSpPr txBox="1"/>
          <p:nvPr>
            <p:ph type="title"/>
          </p:nvPr>
        </p:nvSpPr>
        <p:spPr>
          <a:xfrm>
            <a:off x="640093" y="631113"/>
            <a:ext cx="7169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400"/>
              <a:buFont typeface="Arial"/>
              <a:buNone/>
              <a:defRPr b="1" i="0" sz="3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" name="Google Shape;339;p88"/>
          <p:cNvSpPr txBox="1"/>
          <p:nvPr>
            <p:ph idx="12" type="sldNum"/>
          </p:nvPr>
        </p:nvSpPr>
        <p:spPr>
          <a:xfrm>
            <a:off x="73040" y="48661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88"/>
          <p:cNvSpPr txBox="1"/>
          <p:nvPr/>
        </p:nvSpPr>
        <p:spPr>
          <a:xfrm>
            <a:off x="315549" y="4868850"/>
            <a:ext cx="2005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Page # Light" showMasterSp="0">
  <p:cSld name="1_Page # Light">
    <p:bg>
      <p:bgPr>
        <a:solidFill>
          <a:srgbClr val="FFFF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9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89"/>
          <p:cNvSpPr txBox="1"/>
          <p:nvPr/>
        </p:nvSpPr>
        <p:spPr>
          <a:xfrm>
            <a:off x="925149" y="4792650"/>
            <a:ext cx="2005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Page # Light" showMasterSp="0">
  <p:cSld name="2_Page # Light">
    <p:bg>
      <p:bgPr>
        <a:solidFill>
          <a:srgbClr val="FFFFFF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90"/>
          <p:cNvSpPr/>
          <p:nvPr/>
        </p:nvSpPr>
        <p:spPr>
          <a:xfrm rot="-5400000">
            <a:off x="4354159" y="-776002"/>
            <a:ext cx="6858000" cy="6858000"/>
          </a:xfrm>
          <a:prstGeom prst="ellipse">
            <a:avLst/>
          </a:prstGeom>
          <a:solidFill>
            <a:schemeClr val="accent2">
              <a:alpha val="16470"/>
            </a:scheme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bin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90"/>
          <p:cNvSpPr/>
          <p:nvPr/>
        </p:nvSpPr>
        <p:spPr>
          <a:xfrm rot="-5400000">
            <a:off x="-430906" y="-776002"/>
            <a:ext cx="6858000" cy="6858000"/>
          </a:xfrm>
          <a:prstGeom prst="ellipse">
            <a:avLst/>
          </a:prstGeom>
          <a:solidFill>
            <a:srgbClr val="E7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bin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90"/>
          <p:cNvSpPr/>
          <p:nvPr/>
        </p:nvSpPr>
        <p:spPr>
          <a:xfrm rot="-5400000">
            <a:off x="-3059863" y="-776001"/>
            <a:ext cx="6858000" cy="685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bin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90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90"/>
          <p:cNvSpPr txBox="1"/>
          <p:nvPr/>
        </p:nvSpPr>
        <p:spPr>
          <a:xfrm>
            <a:off x="925149" y="4792650"/>
            <a:ext cx="2005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Page # Light" showMasterSp="0">
  <p:cSld name="3_Page # Light">
    <p:bg>
      <p:bgPr>
        <a:solidFill>
          <a:srgbClr val="FFFFFF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91"/>
          <p:cNvSpPr/>
          <p:nvPr/>
        </p:nvSpPr>
        <p:spPr>
          <a:xfrm rot="-5400000">
            <a:off x="4354159" y="-776002"/>
            <a:ext cx="6858000" cy="6858000"/>
          </a:xfrm>
          <a:prstGeom prst="ellipse">
            <a:avLst/>
          </a:prstGeom>
          <a:solidFill>
            <a:schemeClr val="accent2">
              <a:alpha val="16470"/>
            </a:scheme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bin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91"/>
          <p:cNvSpPr/>
          <p:nvPr/>
        </p:nvSpPr>
        <p:spPr>
          <a:xfrm rot="-5400000">
            <a:off x="-430906" y="-776002"/>
            <a:ext cx="6858000" cy="6858000"/>
          </a:xfrm>
          <a:prstGeom prst="ellipse">
            <a:avLst/>
          </a:prstGeom>
          <a:solidFill>
            <a:srgbClr val="E7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bin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91"/>
          <p:cNvSpPr/>
          <p:nvPr/>
        </p:nvSpPr>
        <p:spPr>
          <a:xfrm rot="-5400000">
            <a:off x="-3059863" y="-776001"/>
            <a:ext cx="6858000" cy="685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bin"/>
              <a:buNone/>
            </a:pPr>
            <a:r>
              <a:t/>
            </a:r>
            <a:endParaRPr b="0" i="0" sz="15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91"/>
          <p:cNvSpPr txBox="1"/>
          <p:nvPr>
            <p:ph idx="12" type="sldNum"/>
          </p:nvPr>
        </p:nvSpPr>
        <p:spPr>
          <a:xfrm>
            <a:off x="606440" y="4775190"/>
            <a:ext cx="228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91"/>
          <p:cNvSpPr txBox="1"/>
          <p:nvPr/>
        </p:nvSpPr>
        <p:spPr>
          <a:xfrm>
            <a:off x="925149" y="4792650"/>
            <a:ext cx="2011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Page # Dark" showMasterSp="0">
  <p:cSld name="2_Page # Dark">
    <p:bg>
      <p:bgPr>
        <a:solidFill>
          <a:schemeClr val="accent3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92"/>
          <p:cNvSpPr txBox="1"/>
          <p:nvPr>
            <p:ph idx="12" type="sldNum"/>
          </p:nvPr>
        </p:nvSpPr>
        <p:spPr>
          <a:xfrm>
            <a:off x="606440" y="4775190"/>
            <a:ext cx="228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92"/>
          <p:cNvSpPr txBox="1"/>
          <p:nvPr/>
        </p:nvSpPr>
        <p:spPr>
          <a:xfrm>
            <a:off x="925149" y="4792650"/>
            <a:ext cx="2005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Page # Dark" showMasterSp="0">
  <p:cSld name="3_Page # Dark">
    <p:bg>
      <p:bgPr>
        <a:solidFill>
          <a:schemeClr val="accent2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3"/>
          <p:cNvSpPr txBox="1"/>
          <p:nvPr>
            <p:ph idx="12" type="sldNum"/>
          </p:nvPr>
        </p:nvSpPr>
        <p:spPr>
          <a:xfrm>
            <a:off x="606440" y="4775190"/>
            <a:ext cx="228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93"/>
          <p:cNvSpPr txBox="1"/>
          <p:nvPr/>
        </p:nvSpPr>
        <p:spPr>
          <a:xfrm>
            <a:off x="925149" y="4792650"/>
            <a:ext cx="1906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Page # Dark" showMasterSp="0">
  <p:cSld name="4_Page # Dark">
    <p:bg>
      <p:bgPr>
        <a:solidFill>
          <a:schemeClr val="accent4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4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94"/>
          <p:cNvSpPr txBox="1"/>
          <p:nvPr/>
        </p:nvSpPr>
        <p:spPr>
          <a:xfrm>
            <a:off x="925149" y="4792650"/>
            <a:ext cx="2011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Page # Dark" showMasterSp="0">
  <p:cSld name="5_Page # Dark">
    <p:bg>
      <p:bgPr>
        <a:solidFill>
          <a:schemeClr val="accent5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95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95"/>
          <p:cNvSpPr txBox="1"/>
          <p:nvPr/>
        </p:nvSpPr>
        <p:spPr>
          <a:xfrm>
            <a:off x="925149" y="4792650"/>
            <a:ext cx="2011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Page # Dark" showMasterSp="0">
  <p:cSld name="6_Page # Dark">
    <p:bg>
      <p:bgPr>
        <a:solidFill>
          <a:schemeClr val="accent6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96"/>
          <p:cNvSpPr txBox="1"/>
          <p:nvPr>
            <p:ph idx="12" type="sldNum"/>
          </p:nvPr>
        </p:nvSpPr>
        <p:spPr>
          <a:xfrm>
            <a:off x="606440" y="47899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96"/>
          <p:cNvSpPr txBox="1"/>
          <p:nvPr/>
        </p:nvSpPr>
        <p:spPr>
          <a:xfrm>
            <a:off x="925149" y="4792650"/>
            <a:ext cx="2011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 showMasterSp="0">
  <p:cSld name="Quote">
    <p:bg>
      <p:bgPr>
        <a:solidFill>
          <a:srgbClr val="D9E1E2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7"/>
          <p:cNvSpPr/>
          <p:nvPr/>
        </p:nvSpPr>
        <p:spPr>
          <a:xfrm>
            <a:off x="626533" y="633610"/>
            <a:ext cx="6789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8000"/>
              <a:buFont typeface="Arial"/>
              <a:buNone/>
            </a:pPr>
            <a:r>
              <a:rPr b="0" i="0" lang="en" sz="8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97"/>
          <p:cNvSpPr txBox="1"/>
          <p:nvPr>
            <p:ph type="title"/>
          </p:nvPr>
        </p:nvSpPr>
        <p:spPr>
          <a:xfrm>
            <a:off x="640093" y="1906653"/>
            <a:ext cx="7863900" cy="2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4" name="Google Shape;374;p97"/>
          <p:cNvSpPr txBox="1"/>
          <p:nvPr>
            <p:ph idx="12" type="sldNum"/>
          </p:nvPr>
        </p:nvSpPr>
        <p:spPr>
          <a:xfrm>
            <a:off x="4364832" y="4878958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97"/>
          <p:cNvSpPr txBox="1"/>
          <p:nvPr/>
        </p:nvSpPr>
        <p:spPr>
          <a:xfrm>
            <a:off x="925149" y="4792650"/>
            <a:ext cx="1906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99"/>
          <p:cNvSpPr txBox="1"/>
          <p:nvPr>
            <p:ph type="title"/>
          </p:nvPr>
        </p:nvSpPr>
        <p:spPr>
          <a:xfrm>
            <a:off x="457172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i="0" sz="3000" u="none" cap="none" strike="noStrike"/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/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/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/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/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/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/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/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000" u="none" cap="none" strike="noStrike"/>
            </a:lvl9pPr>
          </a:lstStyle>
          <a:p/>
        </p:txBody>
      </p:sp>
      <p:sp>
        <p:nvSpPr>
          <p:cNvPr id="379" name="Google Shape;379;p99"/>
          <p:cNvSpPr txBox="1"/>
          <p:nvPr>
            <p:ph idx="1" type="body"/>
          </p:nvPr>
        </p:nvSpPr>
        <p:spPr>
          <a:xfrm>
            <a:off x="457172" y="1203631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00"/>
          <p:cNvSpPr txBox="1"/>
          <p:nvPr>
            <p:ph type="title"/>
          </p:nvPr>
        </p:nvSpPr>
        <p:spPr>
          <a:xfrm>
            <a:off x="457172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9pPr>
          </a:lstStyle>
          <a:p/>
        </p:txBody>
      </p:sp>
      <p:sp>
        <p:nvSpPr>
          <p:cNvPr id="382" name="Google Shape;382;p100"/>
          <p:cNvSpPr txBox="1"/>
          <p:nvPr>
            <p:ph idx="12" type="sldNum"/>
          </p:nvPr>
        </p:nvSpPr>
        <p:spPr>
          <a:xfrm>
            <a:off x="73040" y="4942301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100"/>
          <p:cNvSpPr txBox="1"/>
          <p:nvPr/>
        </p:nvSpPr>
        <p:spPr>
          <a:xfrm>
            <a:off x="239349" y="4945050"/>
            <a:ext cx="20052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3D3935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b="0" i="0" sz="800" u="none" cap="none" strike="noStrike">
              <a:solidFill>
                <a:srgbClr val="3D39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_ONLY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01"/>
          <p:cNvSpPr txBox="1"/>
          <p:nvPr>
            <p:ph type="title"/>
          </p:nvPr>
        </p:nvSpPr>
        <p:spPr>
          <a:xfrm>
            <a:off x="457172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0.xml"/><Relationship Id="rId22" Type="http://schemas.openxmlformats.org/officeDocument/2006/relationships/theme" Target="../theme/theme7.xml"/><Relationship Id="rId1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1.jp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8.xml"/><Relationship Id="rId6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image" Target="../media/image18.jp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85.xml"/><Relationship Id="rId22" Type="http://schemas.openxmlformats.org/officeDocument/2006/relationships/theme" Target="../theme/theme6.xml"/><Relationship Id="rId10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86.xml"/><Relationship Id="rId1" Type="http://schemas.openxmlformats.org/officeDocument/2006/relationships/image" Target="../media/image9.jp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93.xml"/><Relationship Id="rId6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07FE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">
            <a:alphaModFix amt="50000"/>
          </a:blip>
          <a:srcRect b="0" l="0" r="0" t="0"/>
          <a:stretch/>
        </p:blipFill>
        <p:spPr>
          <a:xfrm>
            <a:off x="-102086" y="-98711"/>
            <a:ext cx="9348300" cy="53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470" y="4013780"/>
            <a:ext cx="2454300" cy="7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>
            <p:ph type="title"/>
          </p:nvPr>
        </p:nvSpPr>
        <p:spPr>
          <a:xfrm>
            <a:off x="640093" y="2880320"/>
            <a:ext cx="78639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4364832" y="4878958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07FE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3"/>
          <p:cNvPicPr preferRelativeResize="0"/>
          <p:nvPr/>
        </p:nvPicPr>
        <p:blipFill rotWithShape="1">
          <a:blip r:embed="rId1">
            <a:alphaModFix amt="50000"/>
          </a:blip>
          <a:srcRect b="0" l="0" r="0" t="0"/>
          <a:stretch/>
        </p:blipFill>
        <p:spPr>
          <a:xfrm>
            <a:off x="-102086" y="-98711"/>
            <a:ext cx="9348300" cy="53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4895" y="1023805"/>
            <a:ext cx="2454300" cy="7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3"/>
          <p:cNvSpPr txBox="1"/>
          <p:nvPr>
            <p:ph type="title"/>
          </p:nvPr>
        </p:nvSpPr>
        <p:spPr>
          <a:xfrm>
            <a:off x="640093" y="2880320"/>
            <a:ext cx="78639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33"/>
          <p:cNvSpPr txBox="1"/>
          <p:nvPr>
            <p:ph idx="12" type="sldNum"/>
          </p:nvPr>
        </p:nvSpPr>
        <p:spPr>
          <a:xfrm>
            <a:off x="4364832" y="4878958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0"/>
          <p:cNvSpPr txBox="1"/>
          <p:nvPr>
            <p:ph type="title"/>
          </p:nvPr>
        </p:nvSpPr>
        <p:spPr>
          <a:xfrm>
            <a:off x="640093" y="2880320"/>
            <a:ext cx="78639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04" name="Google Shape;204;p50"/>
          <p:cNvSpPr txBox="1"/>
          <p:nvPr>
            <p:ph idx="12" type="sldNum"/>
          </p:nvPr>
        </p:nvSpPr>
        <p:spPr>
          <a:xfrm>
            <a:off x="4364832" y="4878958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42556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425563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425563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425563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425563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425563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425563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425563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425563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50"/>
          <p:cNvSpPr/>
          <p:nvPr/>
        </p:nvSpPr>
        <p:spPr>
          <a:xfrm>
            <a:off x="0" y="987764"/>
            <a:ext cx="9144000" cy="136800"/>
          </a:xfrm>
          <a:prstGeom prst="rect">
            <a:avLst/>
          </a:prstGeom>
          <a:solidFill>
            <a:srgbClr val="80818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50"/>
          <p:cNvSpPr/>
          <p:nvPr/>
        </p:nvSpPr>
        <p:spPr>
          <a:xfrm>
            <a:off x="0" y="0"/>
            <a:ext cx="9144000" cy="1063200"/>
          </a:xfrm>
          <a:prstGeom prst="rect">
            <a:avLst/>
          </a:prstGeom>
          <a:solidFill>
            <a:srgbClr val="307F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7" name="Google Shape;207;p5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1375" y="70400"/>
            <a:ext cx="704025" cy="93046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6"/>
          <p:cNvSpPr txBox="1"/>
          <p:nvPr>
            <p:ph type="title"/>
          </p:nvPr>
        </p:nvSpPr>
        <p:spPr>
          <a:xfrm>
            <a:off x="640093" y="2880320"/>
            <a:ext cx="78639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Work Sans"/>
              <a:buNone/>
              <a:defRPr b="1" i="0" sz="4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58" name="Google Shape;258;p66"/>
          <p:cNvSpPr txBox="1"/>
          <p:nvPr>
            <p:ph idx="12" type="sldNum"/>
          </p:nvPr>
        </p:nvSpPr>
        <p:spPr>
          <a:xfrm>
            <a:off x="4364832" y="4878958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42556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425563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425563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425563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425563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425563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425563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425563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Work Sans"/>
              <a:buNone/>
              <a:defRPr b="1" i="0" sz="1000" u="none" cap="none" strike="noStrike">
                <a:solidFill>
                  <a:srgbClr val="425563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66"/>
          <p:cNvSpPr/>
          <p:nvPr/>
        </p:nvSpPr>
        <p:spPr>
          <a:xfrm>
            <a:off x="0" y="987764"/>
            <a:ext cx="9144000" cy="136800"/>
          </a:xfrm>
          <a:prstGeom prst="rect">
            <a:avLst/>
          </a:prstGeom>
          <a:solidFill>
            <a:srgbClr val="80818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0" name="Google Shape;260;p66"/>
          <p:cNvSpPr/>
          <p:nvPr/>
        </p:nvSpPr>
        <p:spPr>
          <a:xfrm>
            <a:off x="0" y="0"/>
            <a:ext cx="9144000" cy="1063200"/>
          </a:xfrm>
          <a:prstGeom prst="rect">
            <a:avLst/>
          </a:prstGeom>
          <a:solidFill>
            <a:srgbClr val="307F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1" name="Google Shape;261;p6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1375" y="70400"/>
            <a:ext cx="704025" cy="93046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07FE2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82"/>
          <p:cNvPicPr preferRelativeResize="0"/>
          <p:nvPr/>
        </p:nvPicPr>
        <p:blipFill rotWithShape="1">
          <a:blip r:embed="rId1">
            <a:alphaModFix amt="50000"/>
          </a:blip>
          <a:srcRect b="0" l="0" r="0" t="0"/>
          <a:stretch/>
        </p:blipFill>
        <p:spPr>
          <a:xfrm>
            <a:off x="-102086" y="-98711"/>
            <a:ext cx="9348300" cy="534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4895" y="1023805"/>
            <a:ext cx="2454301" cy="7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82"/>
          <p:cNvSpPr txBox="1"/>
          <p:nvPr>
            <p:ph type="title"/>
          </p:nvPr>
        </p:nvSpPr>
        <p:spPr>
          <a:xfrm>
            <a:off x="640093" y="2880320"/>
            <a:ext cx="78639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p82"/>
          <p:cNvSpPr txBox="1"/>
          <p:nvPr>
            <p:ph idx="12" type="sldNum"/>
          </p:nvPr>
        </p:nvSpPr>
        <p:spPr>
          <a:xfrm>
            <a:off x="4364832" y="4878958"/>
            <a:ext cx="20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42556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anchore/harbor-scanner-adapter" TargetMode="External"/><Relationship Id="rId4" Type="http://schemas.openxmlformats.org/officeDocument/2006/relationships/hyperlink" Target="https://github.com/anchore/anchore-engine" TargetMode="External"/><Relationship Id="rId5" Type="http://schemas.openxmlformats.org/officeDocument/2006/relationships/hyperlink" Target="https://github.com/anchore/anchore-cli" TargetMode="External"/><Relationship Id="rId6" Type="http://schemas.openxmlformats.org/officeDocument/2006/relationships/hyperlink" Target="https://docs.anchore.com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31.png"/><Relationship Id="rId13" Type="http://schemas.openxmlformats.org/officeDocument/2006/relationships/image" Target="../media/image32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9" Type="http://schemas.openxmlformats.org/officeDocument/2006/relationships/image" Target="../media/image27.png"/><Relationship Id="rId5" Type="http://schemas.openxmlformats.org/officeDocument/2006/relationships/image" Target="../media/image45.png"/><Relationship Id="rId6" Type="http://schemas.openxmlformats.org/officeDocument/2006/relationships/image" Target="../media/image21.png"/><Relationship Id="rId7" Type="http://schemas.openxmlformats.org/officeDocument/2006/relationships/image" Target="../media/image38.png"/><Relationship Id="rId8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Relationship Id="rId5" Type="http://schemas.openxmlformats.org/officeDocument/2006/relationships/image" Target="../media/image33.png"/><Relationship Id="rId6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102"/>
          <p:cNvPicPr preferRelativeResize="0"/>
          <p:nvPr/>
        </p:nvPicPr>
        <p:blipFill rotWithShape="1">
          <a:blip r:embed="rId3">
            <a:alphaModFix/>
          </a:blip>
          <a:srcRect b="0" l="0" r="21642" t="0"/>
          <a:stretch/>
        </p:blipFill>
        <p:spPr>
          <a:xfrm>
            <a:off x="5396925" y="3317350"/>
            <a:ext cx="3747076" cy="182615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02"/>
          <p:cNvSpPr txBox="1"/>
          <p:nvPr/>
        </p:nvSpPr>
        <p:spPr>
          <a:xfrm>
            <a:off x="910550" y="1628450"/>
            <a:ext cx="73260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Intro to the Anchore Harbor Scanner Adapter</a:t>
            </a: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2" name="Google Shape;392;p102"/>
          <p:cNvSpPr txBox="1"/>
          <p:nvPr/>
        </p:nvSpPr>
        <p:spPr>
          <a:xfrm>
            <a:off x="1023500" y="3221300"/>
            <a:ext cx="7326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Zach Hill, Principal Architect</a:t>
            </a:r>
            <a:endParaRPr sz="2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Dec. 2019</a:t>
            </a:r>
            <a:endParaRPr sz="2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11"/>
          <p:cNvSpPr txBox="1"/>
          <p:nvPr>
            <p:ph idx="2" type="body"/>
          </p:nvPr>
        </p:nvSpPr>
        <p:spPr>
          <a:xfrm>
            <a:off x="640100" y="3528975"/>
            <a:ext cx="49107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E2"/>
              </a:buClr>
              <a:buFont typeface="Arial"/>
              <a:buNone/>
            </a:pPr>
            <a:r>
              <a:rPr b="0" lang="en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Anchore Scanner Adapter</a:t>
            </a:r>
            <a:endParaRPr b="0" i="0" sz="4000" u="none" cap="none" strike="noStrike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2"/>
          <p:cNvSpPr txBox="1"/>
          <p:nvPr>
            <p:ph type="title"/>
          </p:nvPr>
        </p:nvSpPr>
        <p:spPr>
          <a:xfrm>
            <a:off x="457650" y="362575"/>
            <a:ext cx="7898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3000"/>
              <a:buFont typeface="Work Sans"/>
              <a:buNone/>
            </a:pPr>
            <a:r>
              <a:rPr lang="en" sz="3000">
                <a:latin typeface="Rubik"/>
                <a:ea typeface="Rubik"/>
                <a:cs typeface="Rubik"/>
                <a:sym typeface="Rubik"/>
              </a:rPr>
              <a:t>Overview</a:t>
            </a:r>
            <a:endParaRPr i="0" sz="30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1" name="Google Shape;521;p112"/>
          <p:cNvSpPr txBox="1"/>
          <p:nvPr>
            <p:ph idx="1" type="body"/>
          </p:nvPr>
        </p:nvSpPr>
        <p:spPr>
          <a:xfrm>
            <a:off x="872100" y="1451350"/>
            <a:ext cx="7399800" cy="31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Char char="●"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Acts as API translation layer between Harbor and Anchore 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Char char="●"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Supports both OSS Anchore Engine and Anchore Enterprise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Char char="●"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Stateless &amp; simple to deploy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575" y="1222964"/>
            <a:ext cx="5076839" cy="3775086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13"/>
          <p:cNvSpPr txBox="1"/>
          <p:nvPr>
            <p:ph type="title"/>
          </p:nvPr>
        </p:nvSpPr>
        <p:spPr>
          <a:xfrm>
            <a:off x="457650" y="362575"/>
            <a:ext cx="7898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3000"/>
              <a:buFont typeface="Work Sans"/>
              <a:buNone/>
            </a:pPr>
            <a:r>
              <a:rPr lang="en" sz="3000">
                <a:latin typeface="Rubik"/>
                <a:ea typeface="Rubik"/>
                <a:cs typeface="Rubik"/>
                <a:sym typeface="Rubik"/>
              </a:rPr>
              <a:t>High-Level Flow</a:t>
            </a:r>
            <a:endParaRPr i="0" sz="30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14"/>
          <p:cNvSpPr txBox="1"/>
          <p:nvPr>
            <p:ph type="title"/>
          </p:nvPr>
        </p:nvSpPr>
        <p:spPr>
          <a:xfrm>
            <a:off x="457650" y="362575"/>
            <a:ext cx="7898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3000"/>
              <a:buFont typeface="Work Sans"/>
              <a:buNone/>
            </a:pPr>
            <a:r>
              <a:rPr lang="en" sz="3000">
                <a:latin typeface="Rubik"/>
                <a:ea typeface="Rubik"/>
                <a:cs typeface="Rubik"/>
                <a:sym typeface="Rubik"/>
              </a:rPr>
              <a:t>Getting Started</a:t>
            </a:r>
            <a:endParaRPr i="0" sz="30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3" name="Google Shape;533;p114"/>
          <p:cNvSpPr txBox="1"/>
          <p:nvPr>
            <p:ph idx="1" type="body"/>
          </p:nvPr>
        </p:nvSpPr>
        <p:spPr>
          <a:xfrm>
            <a:off x="872100" y="1222750"/>
            <a:ext cx="7399800" cy="31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Install Harbor… (for another time!)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Install Anchore… 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helm install --name anchore stable/anchore-engine</a:t>
            </a:r>
            <a:endParaRPr i="1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Install adapter: 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git clone https://github.com/anchore/harbor-scanner-adapter</a:t>
            </a:r>
            <a:endParaRPr i="1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kubectl create secret ...</a:t>
            </a:r>
            <a:endParaRPr i="1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kubectl apply -f harbor-scanner-adapter/k8s/harbor-adapter-anchore.yaml</a:t>
            </a:r>
            <a:endParaRPr i="1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Config in Harbor...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15"/>
          <p:cNvSpPr txBox="1"/>
          <p:nvPr>
            <p:ph type="title"/>
          </p:nvPr>
        </p:nvSpPr>
        <p:spPr>
          <a:xfrm>
            <a:off x="457650" y="362575"/>
            <a:ext cx="7898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3000"/>
              <a:buFont typeface="Work Sans"/>
              <a:buNone/>
            </a:pPr>
            <a:r>
              <a:rPr lang="en" sz="3000">
                <a:latin typeface="Rubik"/>
                <a:ea typeface="Rubik"/>
                <a:cs typeface="Rubik"/>
                <a:sym typeface="Rubik"/>
              </a:rPr>
              <a:t>Features of Note</a:t>
            </a:r>
            <a:endParaRPr i="0" sz="30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9" name="Google Shape;539;p115"/>
          <p:cNvSpPr txBox="1"/>
          <p:nvPr>
            <p:ph idx="1" type="body"/>
          </p:nvPr>
        </p:nvSpPr>
        <p:spPr>
          <a:xfrm>
            <a:off x="872100" y="1451350"/>
            <a:ext cx="7399800" cy="31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Authentication of API calls supported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Filter vendor ignored/no-fix vulns (e.g. Debian’s No-DSA Flag)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Vulnerability Scans for OS packages and application packages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16"/>
          <p:cNvSpPr txBox="1"/>
          <p:nvPr>
            <p:ph type="title"/>
          </p:nvPr>
        </p:nvSpPr>
        <p:spPr>
          <a:xfrm>
            <a:off x="457650" y="362575"/>
            <a:ext cx="7898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3000"/>
              <a:buFont typeface="Work Sans"/>
              <a:buNone/>
            </a:pPr>
            <a:r>
              <a:rPr lang="en" sz="3000">
                <a:latin typeface="Rubik"/>
                <a:ea typeface="Rubik"/>
                <a:cs typeface="Rubik"/>
                <a:sym typeface="Rubik"/>
              </a:rPr>
              <a:t>Roadmap and Collaboration!</a:t>
            </a:r>
            <a:endParaRPr i="0" sz="30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5" name="Google Shape;545;p116"/>
          <p:cNvSpPr txBox="1"/>
          <p:nvPr>
            <p:ph idx="1" type="body"/>
          </p:nvPr>
        </p:nvSpPr>
        <p:spPr>
          <a:xfrm>
            <a:off x="872100" y="1451350"/>
            <a:ext cx="7399800" cy="31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Current version is beta, GA end-of-week (Dec 6th)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Future version features: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Char char="●"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Policy integration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Char char="●"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More report type support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Char char="●"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Ideas? Let me know!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Webinar on Dec 11th with more detail on workflows etc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17"/>
          <p:cNvSpPr txBox="1"/>
          <p:nvPr>
            <p:ph type="title"/>
          </p:nvPr>
        </p:nvSpPr>
        <p:spPr>
          <a:xfrm>
            <a:off x="457650" y="362575"/>
            <a:ext cx="7898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3000"/>
              <a:buFont typeface="Work Sans"/>
              <a:buNone/>
            </a:pPr>
            <a:r>
              <a:rPr lang="en" sz="3000">
                <a:latin typeface="Rubik"/>
                <a:ea typeface="Rubik"/>
                <a:cs typeface="Rubik"/>
                <a:sym typeface="Rubik"/>
              </a:rPr>
              <a:t>Feedback</a:t>
            </a:r>
            <a:endParaRPr i="0" sz="30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51" name="Google Shape;551;p117"/>
          <p:cNvSpPr txBox="1"/>
          <p:nvPr>
            <p:ph idx="1" type="body"/>
          </p:nvPr>
        </p:nvSpPr>
        <p:spPr>
          <a:xfrm>
            <a:off x="872100" y="1451350"/>
            <a:ext cx="7399800" cy="3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Scanner Adapter Project:  </a:t>
            </a:r>
            <a:r>
              <a:rPr lang="en" sz="1800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https://github.com/anchore/harbor-scanner-adapter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Anchore Links: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Anchore Engine </a:t>
            </a:r>
            <a:r>
              <a:rPr lang="en" sz="1800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https://github.com/anchore/anchore-engine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Anchore CLI </a:t>
            </a:r>
            <a:r>
              <a:rPr lang="en" sz="1800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https://github.com/anchore/anchore-cli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Docs </a:t>
            </a:r>
            <a:r>
              <a:rPr lang="en" sz="1800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6"/>
              </a:rPr>
              <a:t>https://docs.anchore.com</a:t>
            </a: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	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18"/>
          <p:cNvSpPr txBox="1"/>
          <p:nvPr/>
        </p:nvSpPr>
        <p:spPr>
          <a:xfrm>
            <a:off x="2129031" y="3430741"/>
            <a:ext cx="23382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github.com/anchore</a:t>
            </a:r>
            <a:endParaRPr i="0" sz="14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GitHub-Mark-Light-64px.png" id="557" name="Google Shape;557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8631" y="3464191"/>
            <a:ext cx="3078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tterLogo_white.png" id="558" name="Google Shape;558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8379" y="3430804"/>
            <a:ext cx="374573" cy="374573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118"/>
          <p:cNvSpPr txBox="1"/>
          <p:nvPr/>
        </p:nvSpPr>
        <p:spPr>
          <a:xfrm>
            <a:off x="5126054" y="3430741"/>
            <a:ext cx="1520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@zedjayhill</a:t>
            </a:r>
            <a:endParaRPr i="0" sz="14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0" name="Google Shape;560;p118"/>
          <p:cNvSpPr txBox="1"/>
          <p:nvPr/>
        </p:nvSpPr>
        <p:spPr>
          <a:xfrm>
            <a:off x="2168321" y="2880925"/>
            <a:ext cx="19941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docs.</a:t>
            </a:r>
            <a:r>
              <a:rPr lang="en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anchore.com</a:t>
            </a:r>
            <a:endParaRPr i="0" sz="14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globe-4-64.png" id="561" name="Google Shape;561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9101" y="2914375"/>
            <a:ext cx="3078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ail-64.png" id="562" name="Google Shape;562;p1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4075" y="2936687"/>
            <a:ext cx="263175" cy="2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118"/>
          <p:cNvSpPr txBox="1"/>
          <p:nvPr/>
        </p:nvSpPr>
        <p:spPr>
          <a:xfrm>
            <a:off x="5126054" y="2880925"/>
            <a:ext cx="2219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zach</a:t>
            </a:r>
            <a:r>
              <a:rPr lang="en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@anchore.com</a:t>
            </a:r>
            <a:endParaRPr i="0" sz="14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3"/>
          <p:cNvSpPr txBox="1"/>
          <p:nvPr>
            <p:ph type="title"/>
          </p:nvPr>
        </p:nvSpPr>
        <p:spPr>
          <a:xfrm>
            <a:off x="457650" y="362575"/>
            <a:ext cx="7898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3000"/>
              <a:buFont typeface="Work Sans"/>
              <a:buNone/>
            </a:pPr>
            <a:r>
              <a:rPr lang="en" sz="3000">
                <a:latin typeface="Rubik"/>
                <a:ea typeface="Rubik"/>
                <a:cs typeface="Rubik"/>
                <a:sym typeface="Rubik"/>
              </a:rPr>
              <a:t>Introductions</a:t>
            </a:r>
            <a:endParaRPr i="0" sz="30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8" name="Google Shape;398;p103"/>
          <p:cNvSpPr txBox="1"/>
          <p:nvPr>
            <p:ph idx="1" type="body"/>
          </p:nvPr>
        </p:nvSpPr>
        <p:spPr>
          <a:xfrm>
            <a:off x="872100" y="1451350"/>
            <a:ext cx="3439800" cy="31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Principal Architect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Co-authored first release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Helm Chart Maintainer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Integrations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	Harbor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	Kubernetes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99" name="Google Shape;39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900" y="1451362"/>
            <a:ext cx="4376724" cy="303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04"/>
          <p:cNvSpPr txBox="1"/>
          <p:nvPr>
            <p:ph idx="2" type="body"/>
          </p:nvPr>
        </p:nvSpPr>
        <p:spPr>
          <a:xfrm>
            <a:off x="640100" y="3528975"/>
            <a:ext cx="49107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E2"/>
              </a:buClr>
              <a:buFont typeface="Arial"/>
              <a:buNone/>
            </a:pPr>
            <a:r>
              <a:rPr b="0" lang="en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Anchore Overview</a:t>
            </a:r>
            <a:endParaRPr b="0" i="0" sz="4000" u="none" cap="none" strike="noStrike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9" name="Google Shape;409;p105"/>
          <p:cNvCxnSpPr/>
          <p:nvPr/>
        </p:nvCxnSpPr>
        <p:spPr>
          <a:xfrm>
            <a:off x="3161775" y="2691800"/>
            <a:ext cx="2826300" cy="143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10" name="Google Shape;410;p105"/>
          <p:cNvCxnSpPr/>
          <p:nvPr/>
        </p:nvCxnSpPr>
        <p:spPr>
          <a:xfrm flipH="1" rot="10800000">
            <a:off x="3159825" y="2691900"/>
            <a:ext cx="2828400" cy="143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11" name="Google Shape;411;p105"/>
          <p:cNvSpPr/>
          <p:nvPr/>
        </p:nvSpPr>
        <p:spPr>
          <a:xfrm>
            <a:off x="3624000" y="2856201"/>
            <a:ext cx="1896000" cy="1106700"/>
          </a:xfrm>
          <a:prstGeom prst="roundRect">
            <a:avLst>
              <a:gd fmla="val 1352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05"/>
          <p:cNvSpPr txBox="1"/>
          <p:nvPr>
            <p:ph type="title"/>
          </p:nvPr>
        </p:nvSpPr>
        <p:spPr>
          <a:xfrm>
            <a:off x="457650" y="362575"/>
            <a:ext cx="7898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3000"/>
              <a:buFont typeface="Work Sans"/>
              <a:buNone/>
            </a:pPr>
            <a:r>
              <a:rPr lang="en" sz="3000">
                <a:latin typeface="Rubik"/>
                <a:ea typeface="Rubik"/>
                <a:cs typeface="Rubik"/>
                <a:sym typeface="Rubik"/>
              </a:rPr>
              <a:t>Our Mission</a:t>
            </a:r>
            <a:endParaRPr i="0" sz="30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3" name="Google Shape;413;p105"/>
          <p:cNvSpPr txBox="1"/>
          <p:nvPr/>
        </p:nvSpPr>
        <p:spPr>
          <a:xfrm>
            <a:off x="1341988" y="2033825"/>
            <a:ext cx="1815000" cy="65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6400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Full container transparency for developers</a:t>
            </a:r>
            <a:endParaRPr sz="10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4" name="Google Shape;414;p105"/>
          <p:cNvSpPr txBox="1"/>
          <p:nvPr/>
        </p:nvSpPr>
        <p:spPr>
          <a:xfrm>
            <a:off x="5986988" y="2033925"/>
            <a:ext cx="1815000" cy="65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6400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Audit and response for security teams</a:t>
            </a:r>
            <a:endParaRPr sz="10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5" name="Google Shape;415;p105"/>
          <p:cNvSpPr txBox="1"/>
          <p:nvPr/>
        </p:nvSpPr>
        <p:spPr>
          <a:xfrm>
            <a:off x="1342038" y="4128075"/>
            <a:ext cx="1815000" cy="65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6400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CI/CD scanning</a:t>
            </a:r>
            <a:endParaRPr sz="10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for DevOps teams</a:t>
            </a:r>
            <a:endParaRPr sz="10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6" name="Google Shape;416;p105"/>
          <p:cNvSpPr txBox="1"/>
          <p:nvPr/>
        </p:nvSpPr>
        <p:spPr>
          <a:xfrm>
            <a:off x="5986988" y="4128075"/>
            <a:ext cx="1815000" cy="65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6400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Compliance enforcement for operations teams</a:t>
            </a:r>
            <a:endParaRPr sz="10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417" name="Google Shape;417;p105"/>
          <p:cNvGrpSpPr/>
          <p:nvPr/>
        </p:nvGrpSpPr>
        <p:grpSpPr>
          <a:xfrm>
            <a:off x="3845327" y="3455998"/>
            <a:ext cx="281775" cy="281700"/>
            <a:chOff x="2624075" y="4327500"/>
            <a:chExt cx="375000" cy="375000"/>
          </a:xfrm>
        </p:grpSpPr>
        <p:sp>
          <p:nvSpPr>
            <p:cNvPr id="418" name="Google Shape;418;p105"/>
            <p:cNvSpPr/>
            <p:nvPr/>
          </p:nvSpPr>
          <p:spPr>
            <a:xfrm>
              <a:off x="2624075" y="4327500"/>
              <a:ext cx="375000" cy="375000"/>
            </a:xfrm>
            <a:prstGeom prst="hexagon">
              <a:avLst>
                <a:gd fmla="val 0" name="adj"/>
                <a:gd fmla="val 115470" name="vf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800"/>
                <a:buFont typeface="Helvetica Neue Light"/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pic>
          <p:nvPicPr>
            <p:cNvPr id="419" name="Google Shape;419;p1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10990" y="4414413"/>
              <a:ext cx="201168" cy="2011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0" name="Google Shape;420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2411" y="2931317"/>
            <a:ext cx="1359165" cy="4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05"/>
          <p:cNvSpPr/>
          <p:nvPr/>
        </p:nvSpPr>
        <p:spPr>
          <a:xfrm>
            <a:off x="1435163" y="2110025"/>
            <a:ext cx="494400" cy="49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2938" y="2223050"/>
            <a:ext cx="278850" cy="2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05"/>
          <p:cNvSpPr/>
          <p:nvPr/>
        </p:nvSpPr>
        <p:spPr>
          <a:xfrm>
            <a:off x="1435163" y="4208100"/>
            <a:ext cx="494400" cy="49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05"/>
          <p:cNvSpPr/>
          <p:nvPr/>
        </p:nvSpPr>
        <p:spPr>
          <a:xfrm>
            <a:off x="7214563" y="4208100"/>
            <a:ext cx="494400" cy="49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22440" y="4317300"/>
            <a:ext cx="278850" cy="2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105"/>
          <p:cNvSpPr/>
          <p:nvPr/>
        </p:nvSpPr>
        <p:spPr>
          <a:xfrm>
            <a:off x="7214563" y="2110025"/>
            <a:ext cx="494400" cy="49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22439" y="2223150"/>
            <a:ext cx="278850" cy="27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42940" y="4317302"/>
            <a:ext cx="278850" cy="2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105"/>
          <p:cNvSpPr txBox="1"/>
          <p:nvPr/>
        </p:nvSpPr>
        <p:spPr>
          <a:xfrm>
            <a:off x="470300" y="1393958"/>
            <a:ext cx="82035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 To enable secure container-based workflows without compromising velocity</a:t>
            </a:r>
            <a:endParaRPr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430" name="Google Shape;430;p105"/>
          <p:cNvGrpSpPr/>
          <p:nvPr/>
        </p:nvGrpSpPr>
        <p:grpSpPr>
          <a:xfrm>
            <a:off x="5019816" y="3456002"/>
            <a:ext cx="278845" cy="281700"/>
            <a:chOff x="3544426" y="4327500"/>
            <a:chExt cx="371100" cy="375000"/>
          </a:xfrm>
        </p:grpSpPr>
        <p:sp>
          <p:nvSpPr>
            <p:cNvPr id="431" name="Google Shape;431;p105"/>
            <p:cNvSpPr/>
            <p:nvPr/>
          </p:nvSpPr>
          <p:spPr>
            <a:xfrm>
              <a:off x="3544426" y="4327500"/>
              <a:ext cx="371100" cy="375000"/>
            </a:xfrm>
            <a:prstGeom prst="hexagon">
              <a:avLst>
                <a:gd fmla="val 0" name="adj"/>
                <a:gd fmla="val 115470" name="vf"/>
              </a:avLst>
            </a:prstGeom>
            <a:solidFill>
              <a:srgbClr val="00B287"/>
            </a:solidFill>
            <a:ln>
              <a:noFill/>
            </a:ln>
          </p:spPr>
          <p:txBody>
            <a:bodyPr anchorCtr="0" anchor="t" bIns="71425" lIns="71425" spcFirstLastPara="1" rIns="71425" wrap="square" tIns="7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800"/>
                <a:buFont typeface="Helvetica Neue Light"/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pic>
          <p:nvPicPr>
            <p:cNvPr id="432" name="Google Shape;432;p10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28117" y="4413130"/>
              <a:ext cx="203700" cy="20374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33" name="Google Shape;433;p105"/>
          <p:cNvCxnSpPr/>
          <p:nvPr/>
        </p:nvCxnSpPr>
        <p:spPr>
          <a:xfrm rot="10800000">
            <a:off x="4280809" y="3596850"/>
            <a:ext cx="58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06"/>
          <p:cNvSpPr/>
          <p:nvPr/>
        </p:nvSpPr>
        <p:spPr>
          <a:xfrm>
            <a:off x="1035450" y="1837435"/>
            <a:ext cx="7073100" cy="253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9" name="Google Shape;439;p106"/>
          <p:cNvSpPr/>
          <p:nvPr/>
        </p:nvSpPr>
        <p:spPr>
          <a:xfrm>
            <a:off x="1035450" y="1841732"/>
            <a:ext cx="2322300" cy="298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Image Analysis </a:t>
            </a:r>
            <a:endParaRPr b="1"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0" name="Google Shape;440;p106"/>
          <p:cNvSpPr/>
          <p:nvPr/>
        </p:nvSpPr>
        <p:spPr>
          <a:xfrm>
            <a:off x="3410814" y="1841732"/>
            <a:ext cx="2322300" cy="298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Security Scanning </a:t>
            </a:r>
            <a:endParaRPr b="1"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1" name="Google Shape;441;p106"/>
          <p:cNvSpPr txBox="1"/>
          <p:nvPr>
            <p:ph type="title"/>
          </p:nvPr>
        </p:nvSpPr>
        <p:spPr>
          <a:xfrm>
            <a:off x="457650" y="362575"/>
            <a:ext cx="7898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3000"/>
              <a:buFont typeface="Work Sans"/>
              <a:buNone/>
            </a:pPr>
            <a:r>
              <a:rPr lang="en" sz="3000">
                <a:latin typeface="Rubik"/>
                <a:ea typeface="Rubik"/>
                <a:cs typeface="Rubik"/>
                <a:sym typeface="Rubik"/>
              </a:rPr>
              <a:t>Anchore Engine Key Capabilities</a:t>
            </a:r>
            <a:endParaRPr i="0" sz="30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2" name="Google Shape;442;p106"/>
          <p:cNvSpPr/>
          <p:nvPr/>
        </p:nvSpPr>
        <p:spPr>
          <a:xfrm>
            <a:off x="5786199" y="1841732"/>
            <a:ext cx="2322300" cy="298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Policy Engine</a:t>
            </a:r>
            <a:endParaRPr b="1"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3" name="Google Shape;443;p106"/>
          <p:cNvSpPr/>
          <p:nvPr/>
        </p:nvSpPr>
        <p:spPr>
          <a:xfrm>
            <a:off x="1035475" y="2129452"/>
            <a:ext cx="2322300" cy="2242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4" name="Google Shape;444;p106"/>
          <p:cNvSpPr/>
          <p:nvPr/>
        </p:nvSpPr>
        <p:spPr>
          <a:xfrm>
            <a:off x="3410827" y="2129452"/>
            <a:ext cx="2322300" cy="2242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5" name="Google Shape;445;p106"/>
          <p:cNvSpPr/>
          <p:nvPr/>
        </p:nvSpPr>
        <p:spPr>
          <a:xfrm>
            <a:off x="5786175" y="2129452"/>
            <a:ext cx="2322300" cy="2242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6" name="Google Shape;446;p106"/>
          <p:cNvSpPr txBox="1"/>
          <p:nvPr/>
        </p:nvSpPr>
        <p:spPr>
          <a:xfrm>
            <a:off x="1255247" y="2197636"/>
            <a:ext cx="1882500" cy="25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Operating system packages</a:t>
            </a:r>
            <a:endParaRPr sz="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7" name="Google Shape;447;p106"/>
          <p:cNvSpPr txBox="1"/>
          <p:nvPr/>
        </p:nvSpPr>
        <p:spPr>
          <a:xfrm>
            <a:off x="1255247" y="2538397"/>
            <a:ext cx="1882500" cy="25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Language files</a:t>
            </a:r>
            <a:endParaRPr sz="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8" name="Google Shape;448;p106"/>
          <p:cNvSpPr txBox="1"/>
          <p:nvPr/>
        </p:nvSpPr>
        <p:spPr>
          <a:xfrm>
            <a:off x="1255247" y="2879158"/>
            <a:ext cx="1882500" cy="25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Binary files</a:t>
            </a:r>
            <a:endParaRPr sz="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9" name="Google Shape;449;p106"/>
          <p:cNvSpPr txBox="1"/>
          <p:nvPr/>
        </p:nvSpPr>
        <p:spPr>
          <a:xfrm>
            <a:off x="3630600" y="2197650"/>
            <a:ext cx="1882500" cy="7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OS vendor-disclosed vulnerabilities</a:t>
            </a:r>
            <a:endParaRPr sz="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0" name="Google Shape;450;p106"/>
          <p:cNvSpPr txBox="1"/>
          <p:nvPr/>
        </p:nvSpPr>
        <p:spPr>
          <a:xfrm>
            <a:off x="6006206" y="2197649"/>
            <a:ext cx="1882500" cy="25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Docker CIS, DoD policy bundles </a:t>
            </a:r>
            <a:endParaRPr sz="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1" name="Google Shape;451;p106"/>
          <p:cNvSpPr txBox="1"/>
          <p:nvPr/>
        </p:nvSpPr>
        <p:spPr>
          <a:xfrm>
            <a:off x="6006206" y="2538385"/>
            <a:ext cx="1882500" cy="25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Bespoke policies with 100s of rules </a:t>
            </a:r>
            <a:endParaRPr sz="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2" name="Google Shape;452;p106"/>
          <p:cNvSpPr txBox="1"/>
          <p:nvPr/>
        </p:nvSpPr>
        <p:spPr>
          <a:xfrm>
            <a:off x="6006206" y="2879120"/>
            <a:ext cx="1882500" cy="25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CVSS v3 support</a:t>
            </a:r>
            <a:endParaRPr sz="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3" name="Google Shape;453;p106"/>
          <p:cNvSpPr txBox="1"/>
          <p:nvPr/>
        </p:nvSpPr>
        <p:spPr>
          <a:xfrm>
            <a:off x="1255247" y="3219908"/>
            <a:ext cx="1882500" cy="25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Dockerfile metadata</a:t>
            </a:r>
            <a:endParaRPr sz="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4" name="Google Shape;454;p106"/>
          <p:cNvSpPr txBox="1"/>
          <p:nvPr/>
        </p:nvSpPr>
        <p:spPr>
          <a:xfrm>
            <a:off x="6005997" y="3901383"/>
            <a:ext cx="1882500" cy="25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Credential enforcement</a:t>
            </a:r>
            <a:endParaRPr sz="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5" name="Google Shape;455;p106"/>
          <p:cNvSpPr txBox="1"/>
          <p:nvPr/>
        </p:nvSpPr>
        <p:spPr>
          <a:xfrm>
            <a:off x="3630600" y="3652255"/>
            <a:ext cx="1882500" cy="41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ISV application </a:t>
            </a:r>
            <a:endParaRPr sz="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vulnerabilities</a:t>
            </a:r>
            <a:endParaRPr sz="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6" name="Google Shape;456;p106"/>
          <p:cNvSpPr txBox="1"/>
          <p:nvPr/>
        </p:nvSpPr>
        <p:spPr>
          <a:xfrm>
            <a:off x="6006206" y="3219870"/>
            <a:ext cx="1882500" cy="25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Best practice validation </a:t>
            </a:r>
            <a:endParaRPr sz="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7" name="Google Shape;457;p106"/>
          <p:cNvSpPr txBox="1"/>
          <p:nvPr/>
        </p:nvSpPr>
        <p:spPr>
          <a:xfrm>
            <a:off x="6006206" y="3560620"/>
            <a:ext cx="1882500" cy="25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Whitelist/Blacklisting </a:t>
            </a:r>
            <a:endParaRPr sz="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8" name="Google Shape;458;p106"/>
          <p:cNvSpPr txBox="1"/>
          <p:nvPr/>
        </p:nvSpPr>
        <p:spPr>
          <a:xfrm>
            <a:off x="3630600" y="2983498"/>
            <a:ext cx="1882500" cy="59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Library vulnerabilities</a:t>
            </a:r>
            <a:endParaRPr sz="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459" name="Google Shape;459;p106"/>
          <p:cNvGrpSpPr/>
          <p:nvPr/>
        </p:nvGrpSpPr>
        <p:grpSpPr>
          <a:xfrm>
            <a:off x="4001574" y="2605979"/>
            <a:ext cx="1140811" cy="209250"/>
            <a:chOff x="4010274" y="2501044"/>
            <a:chExt cx="1140811" cy="209250"/>
          </a:xfrm>
        </p:grpSpPr>
        <p:pic>
          <p:nvPicPr>
            <p:cNvPr id="460" name="Google Shape;460;p1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14096" y="2501056"/>
              <a:ext cx="236988" cy="20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1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10274" y="2507806"/>
              <a:ext cx="157842" cy="1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1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50752" y="2501054"/>
              <a:ext cx="276650" cy="2092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10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54809" y="2501044"/>
              <a:ext cx="209250" cy="209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4" name="Google Shape;464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0680" y="3270024"/>
            <a:ext cx="209955" cy="2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8450" y="3269674"/>
            <a:ext cx="209950" cy="2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25837" y="3297374"/>
            <a:ext cx="397437" cy="1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5537" y="3269674"/>
            <a:ext cx="209951" cy="20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36940" y="1893113"/>
            <a:ext cx="195725" cy="1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7940" y="1893103"/>
            <a:ext cx="195725" cy="1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62452" y="1893112"/>
            <a:ext cx="195725" cy="1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07"/>
          <p:cNvSpPr txBox="1"/>
          <p:nvPr>
            <p:ph type="title"/>
          </p:nvPr>
        </p:nvSpPr>
        <p:spPr>
          <a:xfrm>
            <a:off x="457650" y="362575"/>
            <a:ext cx="7898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3000"/>
              <a:buFont typeface="Work Sans"/>
              <a:buNone/>
            </a:pPr>
            <a:r>
              <a:rPr lang="en" sz="3000">
                <a:latin typeface="Rubik"/>
                <a:ea typeface="Rubik"/>
                <a:cs typeface="Rubik"/>
                <a:sym typeface="Rubik"/>
              </a:rPr>
              <a:t>What Makes Anchore Unique?</a:t>
            </a:r>
            <a:endParaRPr i="0" sz="30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6" name="Google Shape;476;p107"/>
          <p:cNvSpPr txBox="1"/>
          <p:nvPr>
            <p:ph idx="12" type="sldNum"/>
          </p:nvPr>
        </p:nvSpPr>
        <p:spPr>
          <a:xfrm>
            <a:off x="56400" y="4967050"/>
            <a:ext cx="203700" cy="177300"/>
          </a:xfrm>
          <a:prstGeom prst="rect">
            <a:avLst/>
          </a:prstGeom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107"/>
          <p:cNvSpPr/>
          <p:nvPr/>
        </p:nvSpPr>
        <p:spPr>
          <a:xfrm>
            <a:off x="1649150" y="1279333"/>
            <a:ext cx="6677400" cy="833100"/>
          </a:xfrm>
          <a:prstGeom prst="rect">
            <a:avLst/>
          </a:prstGeom>
          <a:solidFill>
            <a:srgbClr val="D8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8" name="Google Shape;478;p107"/>
          <p:cNvSpPr txBox="1"/>
          <p:nvPr/>
        </p:nvSpPr>
        <p:spPr>
          <a:xfrm>
            <a:off x="1819725" y="1279308"/>
            <a:ext cx="6430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5462"/>
                </a:solidFill>
                <a:latin typeface="Rubik"/>
                <a:ea typeface="Rubik"/>
                <a:cs typeface="Rubik"/>
                <a:sym typeface="Rubik"/>
              </a:rPr>
              <a:t>Deep image inspection</a:t>
            </a:r>
            <a:endParaRPr sz="1600">
              <a:solidFill>
                <a:srgbClr val="41546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15462"/>
                </a:solidFill>
                <a:latin typeface="Rubik"/>
                <a:ea typeface="Rubik"/>
                <a:cs typeface="Rubik"/>
                <a:sym typeface="Rubik"/>
              </a:rPr>
              <a:t>Anchore Engine is the only scanning system that thoroughly analyzes images to find issues with OS packages, libraries, licenses, binaries, credentials, secrets, and metadata.</a:t>
            </a:r>
            <a:endParaRPr sz="1600">
              <a:solidFill>
                <a:srgbClr val="41546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9" name="Google Shape;479;p107"/>
          <p:cNvSpPr/>
          <p:nvPr/>
        </p:nvSpPr>
        <p:spPr>
          <a:xfrm>
            <a:off x="817452" y="1279333"/>
            <a:ext cx="831600" cy="833100"/>
          </a:xfrm>
          <a:prstGeom prst="rect">
            <a:avLst/>
          </a:prstGeom>
          <a:solidFill>
            <a:srgbClr val="5BC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80" name="Google Shape;48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499" y="1491130"/>
            <a:ext cx="409500" cy="4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107"/>
          <p:cNvSpPr/>
          <p:nvPr/>
        </p:nvSpPr>
        <p:spPr>
          <a:xfrm>
            <a:off x="1649100" y="3120029"/>
            <a:ext cx="6677400" cy="833100"/>
          </a:xfrm>
          <a:prstGeom prst="rect">
            <a:avLst/>
          </a:prstGeom>
          <a:solidFill>
            <a:srgbClr val="D8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2" name="Google Shape;482;p107"/>
          <p:cNvSpPr txBox="1"/>
          <p:nvPr/>
        </p:nvSpPr>
        <p:spPr>
          <a:xfrm>
            <a:off x="1819675" y="3120040"/>
            <a:ext cx="6430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5462"/>
                </a:solidFill>
                <a:latin typeface="Rubik"/>
                <a:ea typeface="Rubik"/>
                <a:cs typeface="Rubik"/>
                <a:sym typeface="Rubik"/>
              </a:rPr>
              <a:t>Automation-centric with 100% API coverage</a:t>
            </a:r>
            <a:endParaRPr sz="1600">
              <a:solidFill>
                <a:srgbClr val="41546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15462"/>
                </a:solidFill>
                <a:latin typeface="Rubik"/>
                <a:ea typeface="Rubik"/>
                <a:cs typeface="Rubik"/>
                <a:sym typeface="Rubik"/>
              </a:rPr>
              <a:t>Anchore Enterprise fits into your CI/CD workflows and automated security processes because every feature is available through fully-documented APIs.</a:t>
            </a:r>
            <a:endParaRPr sz="1600">
              <a:solidFill>
                <a:srgbClr val="41546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3" name="Google Shape;483;p107"/>
          <p:cNvSpPr/>
          <p:nvPr/>
        </p:nvSpPr>
        <p:spPr>
          <a:xfrm>
            <a:off x="817500" y="3120029"/>
            <a:ext cx="831600" cy="833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84" name="Google Shape;484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449" y="3331826"/>
            <a:ext cx="409500" cy="4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107"/>
          <p:cNvSpPr/>
          <p:nvPr/>
        </p:nvSpPr>
        <p:spPr>
          <a:xfrm>
            <a:off x="1649150" y="4040383"/>
            <a:ext cx="6677400" cy="833100"/>
          </a:xfrm>
          <a:prstGeom prst="rect">
            <a:avLst/>
          </a:prstGeom>
          <a:solidFill>
            <a:srgbClr val="D8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6" name="Google Shape;486;p107"/>
          <p:cNvSpPr txBox="1"/>
          <p:nvPr/>
        </p:nvSpPr>
        <p:spPr>
          <a:xfrm>
            <a:off x="1819725" y="4040383"/>
            <a:ext cx="6430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5462"/>
                </a:solidFill>
                <a:latin typeface="Rubik"/>
                <a:ea typeface="Rubik"/>
                <a:cs typeface="Rubik"/>
                <a:sym typeface="Rubik"/>
              </a:rPr>
              <a:t>Based on 100% open source Anchore Engine</a:t>
            </a:r>
            <a:endParaRPr sz="1600">
              <a:solidFill>
                <a:srgbClr val="41546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15462"/>
                </a:solidFill>
                <a:latin typeface="Rubik"/>
                <a:ea typeface="Rubik"/>
                <a:cs typeface="Rubik"/>
                <a:sym typeface="Rubik"/>
              </a:rPr>
              <a:t>Anchore Engine attracts a vibrant ecosystem that drives rapid integration with Kubernetes, Helm, Harbor and other cloud native software.</a:t>
            </a:r>
            <a:endParaRPr sz="1600">
              <a:solidFill>
                <a:srgbClr val="41546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7" name="Google Shape;487;p107"/>
          <p:cNvSpPr/>
          <p:nvPr/>
        </p:nvSpPr>
        <p:spPr>
          <a:xfrm>
            <a:off x="817550" y="4040383"/>
            <a:ext cx="831600" cy="833100"/>
          </a:xfrm>
          <a:prstGeom prst="rect">
            <a:avLst/>
          </a:prstGeom>
          <a:solidFill>
            <a:srgbClr val="2F7E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88" name="Google Shape;488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8488" y="4252172"/>
            <a:ext cx="409502" cy="409503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107"/>
          <p:cNvSpPr/>
          <p:nvPr/>
        </p:nvSpPr>
        <p:spPr>
          <a:xfrm>
            <a:off x="1649050" y="2199686"/>
            <a:ext cx="6677400" cy="833100"/>
          </a:xfrm>
          <a:prstGeom prst="rect">
            <a:avLst/>
          </a:prstGeom>
          <a:solidFill>
            <a:srgbClr val="D8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0" name="Google Shape;490;p107"/>
          <p:cNvSpPr txBox="1"/>
          <p:nvPr/>
        </p:nvSpPr>
        <p:spPr>
          <a:xfrm>
            <a:off x="1819625" y="2199699"/>
            <a:ext cx="6430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15462"/>
                </a:solidFill>
                <a:latin typeface="Rubik"/>
                <a:ea typeface="Rubik"/>
                <a:cs typeface="Rubik"/>
                <a:sym typeface="Rubik"/>
              </a:rPr>
              <a:t>Rich </a:t>
            </a:r>
            <a:r>
              <a:rPr lang="en" sz="1600">
                <a:solidFill>
                  <a:srgbClr val="415462"/>
                </a:solidFill>
                <a:latin typeface="Rubik"/>
                <a:ea typeface="Rubik"/>
                <a:cs typeface="Rubik"/>
                <a:sym typeface="Rubik"/>
              </a:rPr>
              <a:t>policy</a:t>
            </a:r>
            <a:r>
              <a:rPr lang="en" sz="1600">
                <a:solidFill>
                  <a:srgbClr val="415462"/>
                </a:solidFill>
                <a:latin typeface="Rubik"/>
                <a:ea typeface="Rubik"/>
                <a:cs typeface="Rubik"/>
                <a:sym typeface="Rubik"/>
              </a:rPr>
              <a:t> and compliance language </a:t>
            </a:r>
            <a:endParaRPr sz="1600">
              <a:solidFill>
                <a:srgbClr val="41546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15462"/>
                </a:solidFill>
                <a:latin typeface="Rubik"/>
                <a:ea typeface="Rubik"/>
                <a:cs typeface="Rubik"/>
                <a:sym typeface="Rubik"/>
              </a:rPr>
              <a:t>Out of the box policies allow you to conform to regulatory standards or create detailed, custom policies that trigger alerts back to your development team.</a:t>
            </a:r>
            <a:endParaRPr sz="1600">
              <a:solidFill>
                <a:srgbClr val="41546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1" name="Google Shape;491;p107"/>
          <p:cNvSpPr/>
          <p:nvPr/>
        </p:nvSpPr>
        <p:spPr>
          <a:xfrm>
            <a:off x="817551" y="2199686"/>
            <a:ext cx="831600" cy="832800"/>
          </a:xfrm>
          <a:prstGeom prst="rect">
            <a:avLst/>
          </a:prstGeom>
          <a:solidFill>
            <a:srgbClr val="00B2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92" name="Google Shape;492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8400" y="2411499"/>
            <a:ext cx="409500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08"/>
          <p:cNvSpPr txBox="1"/>
          <p:nvPr>
            <p:ph type="title"/>
          </p:nvPr>
        </p:nvSpPr>
        <p:spPr>
          <a:xfrm>
            <a:off x="457650" y="362575"/>
            <a:ext cx="7898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3000"/>
              <a:buFont typeface="Work Sans"/>
              <a:buNone/>
            </a:pPr>
            <a:r>
              <a:rPr lang="en" sz="3000">
                <a:latin typeface="Rubik"/>
                <a:ea typeface="Rubik"/>
                <a:cs typeface="Rubik"/>
                <a:sym typeface="Rubik"/>
              </a:rPr>
              <a:t>Policy Richness Example</a:t>
            </a:r>
            <a:endParaRPr i="0" sz="30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8" name="Google Shape;498;p108"/>
          <p:cNvSpPr txBox="1"/>
          <p:nvPr>
            <p:ph idx="1" type="body"/>
          </p:nvPr>
        </p:nvSpPr>
        <p:spPr>
          <a:xfrm>
            <a:off x="872100" y="1451350"/>
            <a:ext cx="7399800" cy="31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Identify Images with Vulnerabilities where: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914400" rtl="0" algn="l"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AutoNum type="arabicPeriod"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Severity &gt;= High (or use CVSSv3 Score) AND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AutoNum type="arabicPeriod"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Image has been vulnerable &gt; 30 days AND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AutoNum type="arabicPeriod"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Fix available &gt; 10 days AND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AutoNum type="arabicPeriod"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CVSSv3 Exploitability Score &gt; 7.0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SSH keys found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AWS creds found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09"/>
          <p:cNvSpPr txBox="1"/>
          <p:nvPr>
            <p:ph idx="2" type="body"/>
          </p:nvPr>
        </p:nvSpPr>
        <p:spPr>
          <a:xfrm>
            <a:off x="640100" y="3528975"/>
            <a:ext cx="49107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E2"/>
              </a:buClr>
              <a:buFont typeface="Arial"/>
              <a:buNone/>
            </a:pPr>
            <a:r>
              <a:rPr b="0" lang="en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Scanning in Harbor</a:t>
            </a:r>
            <a:endParaRPr b="0" i="0" sz="4000" u="none" cap="none" strike="noStrike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10"/>
          <p:cNvSpPr txBox="1"/>
          <p:nvPr>
            <p:ph type="title"/>
          </p:nvPr>
        </p:nvSpPr>
        <p:spPr>
          <a:xfrm>
            <a:off x="457650" y="362575"/>
            <a:ext cx="7898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3000"/>
              <a:buFont typeface="Work Sans"/>
              <a:buNone/>
            </a:pPr>
            <a:r>
              <a:rPr lang="en" sz="3000">
                <a:latin typeface="Rubik"/>
                <a:ea typeface="Rubik"/>
                <a:cs typeface="Rubik"/>
                <a:sym typeface="Rubik"/>
              </a:rPr>
              <a:t>Harbor Integration</a:t>
            </a:r>
            <a:endParaRPr i="0" sz="30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9" name="Google Shape;509;p110"/>
          <p:cNvSpPr txBox="1"/>
          <p:nvPr>
            <p:ph idx="1" type="body"/>
          </p:nvPr>
        </p:nvSpPr>
        <p:spPr>
          <a:xfrm>
            <a:off x="872100" y="1451350"/>
            <a:ext cx="7399800" cy="3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Visualize scan results directly in Harbor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Block image pulls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Schedule scans/updates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10" name="Google Shape;51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950" y="1286787"/>
            <a:ext cx="3194026" cy="352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Anchore Color Palette">
      <a:dk1>
        <a:srgbClr val="111111"/>
      </a:dk1>
      <a:lt1>
        <a:srgbClr val="FFFFFF"/>
      </a:lt1>
      <a:dk2>
        <a:srgbClr val="666666"/>
      </a:dk2>
      <a:lt2>
        <a:srgbClr val="CDD6D6"/>
      </a:lt2>
      <a:accent1>
        <a:srgbClr val="2F7EE2"/>
      </a:accent1>
      <a:accent2>
        <a:srgbClr val="D8E1E1"/>
      </a:accent2>
      <a:accent3>
        <a:srgbClr val="EDDB01"/>
      </a:accent3>
      <a:accent4>
        <a:srgbClr val="5BC1E7"/>
      </a:accent4>
      <a:accent5>
        <a:srgbClr val="00B287"/>
      </a:accent5>
      <a:accent6>
        <a:srgbClr val="415462"/>
      </a:accent6>
      <a:hlink>
        <a:srgbClr val="2F7EE2"/>
      </a:hlink>
      <a:folHlink>
        <a:srgbClr val="5BC1E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Anchore Color Palette">
      <a:dk1>
        <a:srgbClr val="111111"/>
      </a:dk1>
      <a:lt1>
        <a:srgbClr val="FFFFFF"/>
      </a:lt1>
      <a:dk2>
        <a:srgbClr val="666666"/>
      </a:dk2>
      <a:lt2>
        <a:srgbClr val="CDD6D6"/>
      </a:lt2>
      <a:accent1>
        <a:srgbClr val="2F7EE2"/>
      </a:accent1>
      <a:accent2>
        <a:srgbClr val="D8E1E1"/>
      </a:accent2>
      <a:accent3>
        <a:srgbClr val="EDDB01"/>
      </a:accent3>
      <a:accent4>
        <a:srgbClr val="5BC1E7"/>
      </a:accent4>
      <a:accent5>
        <a:srgbClr val="00B287"/>
      </a:accent5>
      <a:accent6>
        <a:srgbClr val="415462"/>
      </a:accent6>
      <a:hlink>
        <a:srgbClr val="2F7EE2"/>
      </a:hlink>
      <a:folHlink>
        <a:srgbClr val="5BC1E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Anchore Color Palette">
      <a:dk1>
        <a:srgbClr val="111111"/>
      </a:dk1>
      <a:lt1>
        <a:srgbClr val="FFFFFF"/>
      </a:lt1>
      <a:dk2>
        <a:srgbClr val="666666"/>
      </a:dk2>
      <a:lt2>
        <a:srgbClr val="CDD6D6"/>
      </a:lt2>
      <a:accent1>
        <a:srgbClr val="2F7EE2"/>
      </a:accent1>
      <a:accent2>
        <a:srgbClr val="D8E1E1"/>
      </a:accent2>
      <a:accent3>
        <a:srgbClr val="EDDB01"/>
      </a:accent3>
      <a:accent4>
        <a:srgbClr val="5BC1E7"/>
      </a:accent4>
      <a:accent5>
        <a:srgbClr val="00B287"/>
      </a:accent5>
      <a:accent6>
        <a:srgbClr val="415462"/>
      </a:accent6>
      <a:hlink>
        <a:srgbClr val="2F7EE2"/>
      </a:hlink>
      <a:folHlink>
        <a:srgbClr val="5BC1E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White">
  <a:themeElements>
    <a:clrScheme name="Anchore Color Palette">
      <a:dk1>
        <a:srgbClr val="111111"/>
      </a:dk1>
      <a:lt1>
        <a:srgbClr val="FFFFFF"/>
      </a:lt1>
      <a:dk2>
        <a:srgbClr val="666666"/>
      </a:dk2>
      <a:lt2>
        <a:srgbClr val="CDD6D6"/>
      </a:lt2>
      <a:accent1>
        <a:srgbClr val="2F7EE2"/>
      </a:accent1>
      <a:accent2>
        <a:srgbClr val="D8E1E1"/>
      </a:accent2>
      <a:accent3>
        <a:srgbClr val="EDDB01"/>
      </a:accent3>
      <a:accent4>
        <a:srgbClr val="5BC1E7"/>
      </a:accent4>
      <a:accent5>
        <a:srgbClr val="00B287"/>
      </a:accent5>
      <a:accent6>
        <a:srgbClr val="415462"/>
      </a:accent6>
      <a:hlink>
        <a:srgbClr val="2F7EE2"/>
      </a:hlink>
      <a:folHlink>
        <a:srgbClr val="5BC1E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White">
  <a:themeElements>
    <a:clrScheme name="Anchore Color Palette">
      <a:dk1>
        <a:srgbClr val="111111"/>
      </a:dk1>
      <a:lt1>
        <a:srgbClr val="FFFFFF"/>
      </a:lt1>
      <a:dk2>
        <a:srgbClr val="666666"/>
      </a:dk2>
      <a:lt2>
        <a:srgbClr val="CDD6D6"/>
      </a:lt2>
      <a:accent1>
        <a:srgbClr val="2F7EE2"/>
      </a:accent1>
      <a:accent2>
        <a:srgbClr val="D8E1E1"/>
      </a:accent2>
      <a:accent3>
        <a:srgbClr val="EDDB01"/>
      </a:accent3>
      <a:accent4>
        <a:srgbClr val="5BC1E7"/>
      </a:accent4>
      <a:accent5>
        <a:srgbClr val="00B287"/>
      </a:accent5>
      <a:accent6>
        <a:srgbClr val="415462"/>
      </a:accent6>
      <a:hlink>
        <a:srgbClr val="2F7EE2"/>
      </a:hlink>
      <a:folHlink>
        <a:srgbClr val="5BC1E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